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2" r:id="rId2"/>
  </p:sldIdLst>
  <p:sldSz cx="10693400" cy="14825663"/>
  <p:notesSz cx="6797675" cy="9926638"/>
  <p:defaultTextStyle>
    <a:defPPr>
      <a:defRPr lang="ja-JP"/>
    </a:defPPr>
    <a:lvl1pPr algn="l" rtl="0" eaLnBrk="0" fontAlgn="base" hangingPunct="0">
      <a:spcBef>
        <a:spcPct val="0"/>
      </a:spcBef>
      <a:spcAft>
        <a:spcPct val="0"/>
      </a:spcAft>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457200" algn="l" rtl="0" eaLnBrk="0" fontAlgn="base" hangingPunct="0">
      <a:spcBef>
        <a:spcPct val="0"/>
      </a:spcBef>
      <a:spcAft>
        <a:spcPct val="0"/>
      </a:spcAft>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914400" algn="l" rtl="0" eaLnBrk="0" fontAlgn="base" hangingPunct="0">
      <a:spcBef>
        <a:spcPct val="0"/>
      </a:spcBef>
      <a:spcAft>
        <a:spcPct val="0"/>
      </a:spcAft>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371600" algn="l" rtl="0" eaLnBrk="0" fontAlgn="base" hangingPunct="0">
      <a:spcBef>
        <a:spcPct val="0"/>
      </a:spcBef>
      <a:spcAft>
        <a:spcPct val="0"/>
      </a:spcAft>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1828800" algn="l" rtl="0" eaLnBrk="0" fontAlgn="base" hangingPunct="0">
      <a:spcBef>
        <a:spcPct val="0"/>
      </a:spcBef>
      <a:spcAft>
        <a:spcPct val="0"/>
      </a:spcAft>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286000" algn="l" defTabSz="914400" rtl="0" eaLnBrk="1" latinLnBrk="0" hangingPunct="1">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6pPr>
    <a:lvl7pPr marL="2743200" algn="l" defTabSz="914400" rtl="0" eaLnBrk="1" latinLnBrk="0" hangingPunct="1">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7pPr>
    <a:lvl8pPr marL="3200400" algn="l" defTabSz="914400" rtl="0" eaLnBrk="1" latinLnBrk="0" hangingPunct="1">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8pPr>
    <a:lvl9pPr marL="3657600" algn="l" defTabSz="914400" rtl="0" eaLnBrk="1" latinLnBrk="0" hangingPunct="1">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9pPr>
  </p:defaultTextStyle>
  <p:extLst>
    <p:ext uri="{EFAFB233-063F-42B5-8137-9DF3F51BA10A}">
      <p15:sldGuideLst xmlns:p15="http://schemas.microsoft.com/office/powerpoint/2012/main">
        <p15:guide id="1" orient="horz" pos="4646">
          <p15:clr>
            <a:srgbClr val="A4A3A4"/>
          </p15:clr>
        </p15:guide>
        <p15:guide id="2" pos="3368">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86DE"/>
    <a:srgbClr val="33CCFF"/>
    <a:srgbClr val="0033CC"/>
    <a:srgbClr val="0000FF"/>
    <a:srgbClr val="FFFF66"/>
    <a:srgbClr val="3333FF"/>
    <a:srgbClr val="0066FF"/>
    <a:srgbClr val="0099FF"/>
    <a:srgbClr val="FFFF99"/>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341" autoAdjust="0"/>
    <p:restoredTop sz="99073" autoAdjust="0"/>
  </p:normalViewPr>
  <p:slideViewPr>
    <p:cSldViewPr>
      <p:cViewPr>
        <p:scale>
          <a:sx n="80" d="100"/>
          <a:sy n="80" d="100"/>
        </p:scale>
        <p:origin x="413" y="-1978"/>
      </p:cViewPr>
      <p:guideLst>
        <p:guide orient="horz" pos="4646"/>
        <p:guide pos="3368"/>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27" d="100"/>
          <a:sy n="27" d="100"/>
        </p:scale>
        <p:origin x="3138" y="126"/>
      </p:cViewPr>
      <p:guideLst>
        <p:guide orient="horz" pos="3126"/>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ED6C69-DC01-4372-99D5-857F5AF89A55}"/>
              </a:ext>
            </a:extLst>
          </p:cNvPr>
          <p:cNvSpPr>
            <a:spLocks noGrp="1" noChangeArrowheads="1"/>
          </p:cNvSpPr>
          <p:nvPr>
            <p:ph type="hdr" sz="quarter"/>
          </p:nvPr>
        </p:nvSpPr>
        <p:spPr bwMode="auto">
          <a:xfrm>
            <a:off x="6" y="0"/>
            <a:ext cx="2946570" cy="498261"/>
          </a:xfrm>
          <a:prstGeom prst="rect">
            <a:avLst/>
          </a:prstGeom>
          <a:noFill/>
          <a:ln>
            <a:noFill/>
          </a:ln>
          <a:effectLst/>
        </p:spPr>
        <p:txBody>
          <a:bodyPr vert="horz" wrap="square" lIns="95392" tIns="47697" rIns="95392" bIns="47697" numCol="1" anchor="t" anchorCtr="0" compatLnSpc="1">
            <a:prstTxWarp prst="textNoShape">
              <a:avLst/>
            </a:prstTxWarp>
          </a:bodyPr>
          <a:lstStyle>
            <a:lvl1pPr defTabSz="954948" eaLnBrk="1" hangingPunct="1">
              <a:defRPr sz="1200">
                <a:latin typeface="Arial" charset="0"/>
                <a:ea typeface="ＭＳ Ｐゴシック" pitchFamily="50" charset="-128"/>
              </a:defRPr>
            </a:lvl1pPr>
          </a:lstStyle>
          <a:p>
            <a:pPr>
              <a:defRPr/>
            </a:pPr>
            <a:endParaRPr lang="en-US" altLang="ja-JP"/>
          </a:p>
        </p:txBody>
      </p:sp>
      <p:sp>
        <p:nvSpPr>
          <p:cNvPr id="3075" name="Rectangle 3">
            <a:extLst>
              <a:ext uri="{FF2B5EF4-FFF2-40B4-BE49-F238E27FC236}">
                <a16:creationId xmlns:a16="http://schemas.microsoft.com/office/drawing/2014/main" id="{BD19586B-1470-4008-AE76-25FDBBC13B58}"/>
              </a:ext>
            </a:extLst>
          </p:cNvPr>
          <p:cNvSpPr>
            <a:spLocks noGrp="1" noChangeArrowheads="1"/>
          </p:cNvSpPr>
          <p:nvPr>
            <p:ph type="dt" sz="quarter" idx="1"/>
          </p:nvPr>
        </p:nvSpPr>
        <p:spPr bwMode="auto">
          <a:xfrm>
            <a:off x="3850016" y="0"/>
            <a:ext cx="2946570" cy="498261"/>
          </a:xfrm>
          <a:prstGeom prst="rect">
            <a:avLst/>
          </a:prstGeom>
          <a:noFill/>
          <a:ln>
            <a:noFill/>
          </a:ln>
          <a:effectLst/>
        </p:spPr>
        <p:txBody>
          <a:bodyPr vert="horz" wrap="square" lIns="95392" tIns="47697" rIns="95392" bIns="47697" numCol="1" anchor="t" anchorCtr="0" compatLnSpc="1">
            <a:prstTxWarp prst="textNoShape">
              <a:avLst/>
            </a:prstTxWarp>
          </a:bodyPr>
          <a:lstStyle>
            <a:lvl1pPr algn="r" defTabSz="954948" eaLnBrk="1" hangingPunct="1">
              <a:defRPr sz="1200">
                <a:latin typeface="Arial" charset="0"/>
                <a:ea typeface="ＭＳ Ｐゴシック"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503EE803-EE23-48F1-A966-3E14DE0F6600}"/>
              </a:ext>
            </a:extLst>
          </p:cNvPr>
          <p:cNvSpPr>
            <a:spLocks noGrp="1" noChangeArrowheads="1"/>
          </p:cNvSpPr>
          <p:nvPr>
            <p:ph type="ftr" sz="quarter" idx="2"/>
          </p:nvPr>
        </p:nvSpPr>
        <p:spPr bwMode="auto">
          <a:xfrm>
            <a:off x="6" y="9428378"/>
            <a:ext cx="2946570" cy="497157"/>
          </a:xfrm>
          <a:prstGeom prst="rect">
            <a:avLst/>
          </a:prstGeom>
          <a:noFill/>
          <a:ln>
            <a:noFill/>
          </a:ln>
          <a:effectLst/>
        </p:spPr>
        <p:txBody>
          <a:bodyPr vert="horz" wrap="square" lIns="95392" tIns="47697" rIns="95392" bIns="47697" numCol="1" anchor="b" anchorCtr="0" compatLnSpc="1">
            <a:prstTxWarp prst="textNoShape">
              <a:avLst/>
            </a:prstTxWarp>
          </a:bodyPr>
          <a:lstStyle>
            <a:lvl1pPr defTabSz="954948" eaLnBrk="1" hangingPunct="1">
              <a:defRPr sz="1200">
                <a:latin typeface="Arial" charset="0"/>
                <a:ea typeface="ＭＳ Ｐゴシック" pitchFamily="50" charset="-128"/>
              </a:defRPr>
            </a:lvl1pPr>
          </a:lstStyle>
          <a:p>
            <a:pPr>
              <a:defRPr/>
            </a:pPr>
            <a:endParaRPr lang="en-US" altLang="ja-JP"/>
          </a:p>
        </p:txBody>
      </p:sp>
      <p:sp>
        <p:nvSpPr>
          <p:cNvPr id="3077" name="Rectangle 5">
            <a:extLst>
              <a:ext uri="{FF2B5EF4-FFF2-40B4-BE49-F238E27FC236}">
                <a16:creationId xmlns:a16="http://schemas.microsoft.com/office/drawing/2014/main" id="{993D3340-C683-4463-AAAE-E0712E15FFE1}"/>
              </a:ext>
            </a:extLst>
          </p:cNvPr>
          <p:cNvSpPr>
            <a:spLocks noGrp="1" noChangeArrowheads="1"/>
          </p:cNvSpPr>
          <p:nvPr>
            <p:ph type="sldNum" sz="quarter" idx="3"/>
          </p:nvPr>
        </p:nvSpPr>
        <p:spPr bwMode="auto">
          <a:xfrm>
            <a:off x="3850016" y="9428378"/>
            <a:ext cx="2946570" cy="497157"/>
          </a:xfrm>
          <a:prstGeom prst="rect">
            <a:avLst/>
          </a:prstGeom>
          <a:noFill/>
          <a:ln>
            <a:noFill/>
          </a:ln>
          <a:effectLst/>
        </p:spPr>
        <p:txBody>
          <a:bodyPr vert="horz" wrap="square" lIns="95392" tIns="47697" rIns="95392" bIns="47697" numCol="1" anchor="b" anchorCtr="0" compatLnSpc="1">
            <a:prstTxWarp prst="textNoShape">
              <a:avLst/>
            </a:prstTxWarp>
          </a:bodyPr>
          <a:lstStyle>
            <a:lvl1pPr algn="r" defTabSz="954948" eaLnBrk="1" hangingPunct="1">
              <a:defRPr sz="1200">
                <a:latin typeface="Arial" panose="020B0604020202020204" pitchFamily="34" charset="0"/>
                <a:ea typeface="ＭＳ Ｐゴシック" panose="020B0600070205080204" pitchFamily="50" charset="-128"/>
              </a:defRPr>
            </a:lvl1pPr>
          </a:lstStyle>
          <a:p>
            <a:pPr>
              <a:defRPr/>
            </a:pPr>
            <a:fld id="{F069AA5D-0CDA-44A6-982F-5EF42968FD38}" type="slidenum">
              <a:rPr lang="en-US" altLang="ja-JP"/>
              <a:pPr>
                <a:defRPr/>
              </a:pPr>
              <a:t>‹#›</a:t>
            </a:fld>
            <a:endParaRPr lang="en-US" altLang="ja-JP"/>
          </a:p>
        </p:txBody>
      </p:sp>
    </p:spTree>
    <p:extLst>
      <p:ext uri="{BB962C8B-B14F-4D97-AF65-F5344CB8AC3E}">
        <p14:creationId xmlns:p14="http://schemas.microsoft.com/office/powerpoint/2010/main" val="1"/>
      </p:ext>
    </p:extLst>
  </p:cSld>
  <p:clrMap bg1="dk1" tx1="lt1" bg2="dk2" tx2="lt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B5CCDE2-CE35-4C04-AF38-412910F90697}"/>
              </a:ext>
            </a:extLst>
          </p:cNvPr>
          <p:cNvSpPr>
            <a:spLocks noGrp="1" noChangeArrowheads="1"/>
          </p:cNvSpPr>
          <p:nvPr>
            <p:ph type="hdr" sz="quarter"/>
          </p:nvPr>
        </p:nvSpPr>
        <p:spPr bwMode="auto">
          <a:xfrm>
            <a:off x="6" y="0"/>
            <a:ext cx="2946570" cy="498261"/>
          </a:xfrm>
          <a:prstGeom prst="rect">
            <a:avLst/>
          </a:prstGeom>
          <a:noFill/>
          <a:ln>
            <a:noFill/>
          </a:ln>
          <a:effectLst/>
        </p:spPr>
        <p:txBody>
          <a:bodyPr vert="horz" wrap="square" lIns="95392" tIns="47697" rIns="95392" bIns="47697" numCol="1" anchor="t" anchorCtr="0" compatLnSpc="1">
            <a:prstTxWarp prst="textNoShape">
              <a:avLst/>
            </a:prstTxWarp>
          </a:bodyPr>
          <a:lstStyle>
            <a:lvl1pPr defTabSz="954948" eaLnBrk="1" hangingPunct="1">
              <a:defRPr sz="1200">
                <a:latin typeface="Arial" charset="0"/>
                <a:ea typeface="ＭＳ Ｐゴシック" pitchFamily="50" charset="-128"/>
              </a:defRPr>
            </a:lvl1pPr>
          </a:lstStyle>
          <a:p>
            <a:pPr>
              <a:defRPr/>
            </a:pPr>
            <a:endParaRPr lang="en-US" altLang="ja-JP"/>
          </a:p>
        </p:txBody>
      </p:sp>
      <p:sp>
        <p:nvSpPr>
          <p:cNvPr id="8195" name="Rectangle 3">
            <a:extLst>
              <a:ext uri="{FF2B5EF4-FFF2-40B4-BE49-F238E27FC236}">
                <a16:creationId xmlns:a16="http://schemas.microsoft.com/office/drawing/2014/main" id="{E5B29B1A-B70E-4618-8D25-FA7D760F762E}"/>
              </a:ext>
            </a:extLst>
          </p:cNvPr>
          <p:cNvSpPr>
            <a:spLocks noGrp="1" noChangeArrowheads="1"/>
          </p:cNvSpPr>
          <p:nvPr>
            <p:ph type="dt" idx="1"/>
          </p:nvPr>
        </p:nvSpPr>
        <p:spPr bwMode="auto">
          <a:xfrm>
            <a:off x="3850016" y="0"/>
            <a:ext cx="2946570" cy="498261"/>
          </a:xfrm>
          <a:prstGeom prst="rect">
            <a:avLst/>
          </a:prstGeom>
          <a:noFill/>
          <a:ln>
            <a:noFill/>
          </a:ln>
          <a:effectLst/>
        </p:spPr>
        <p:txBody>
          <a:bodyPr vert="horz" wrap="square" lIns="95392" tIns="47697" rIns="95392" bIns="47697" numCol="1" anchor="t" anchorCtr="0" compatLnSpc="1">
            <a:prstTxWarp prst="textNoShape">
              <a:avLst/>
            </a:prstTxWarp>
          </a:bodyPr>
          <a:lstStyle>
            <a:lvl1pPr algn="r" defTabSz="954948" eaLnBrk="1" hangingPunct="1">
              <a:defRPr sz="1200">
                <a:latin typeface="Arial" charset="0"/>
                <a:ea typeface="ＭＳ Ｐゴシック"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590E2731-E612-455E-863F-80177564C61A}"/>
              </a:ext>
            </a:extLst>
          </p:cNvPr>
          <p:cNvSpPr>
            <a:spLocks noGrp="1" noRot="1" noChangeAspect="1" noChangeArrowheads="1" noTextEdit="1"/>
          </p:cNvSpPr>
          <p:nvPr>
            <p:ph type="sldImg" idx="2"/>
          </p:nvPr>
        </p:nvSpPr>
        <p:spPr bwMode="auto">
          <a:xfrm>
            <a:off x="2060575" y="746125"/>
            <a:ext cx="2681288"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652ED231-E829-4465-859F-A625E60348CF}"/>
              </a:ext>
            </a:extLst>
          </p:cNvPr>
          <p:cNvSpPr>
            <a:spLocks noGrp="1" noChangeArrowheads="1"/>
          </p:cNvSpPr>
          <p:nvPr>
            <p:ph type="body" sz="quarter" idx="3"/>
          </p:nvPr>
        </p:nvSpPr>
        <p:spPr bwMode="auto">
          <a:xfrm>
            <a:off x="679226" y="4714745"/>
            <a:ext cx="5439233" cy="4465609"/>
          </a:xfrm>
          <a:prstGeom prst="rect">
            <a:avLst/>
          </a:prstGeom>
          <a:noFill/>
          <a:ln>
            <a:noFill/>
          </a:ln>
          <a:effectLst/>
        </p:spPr>
        <p:txBody>
          <a:bodyPr vert="horz" wrap="square" lIns="95392" tIns="47697" rIns="95392" bIns="4769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a:extLst>
              <a:ext uri="{FF2B5EF4-FFF2-40B4-BE49-F238E27FC236}">
                <a16:creationId xmlns:a16="http://schemas.microsoft.com/office/drawing/2014/main" id="{0BD8F66A-44E5-4CD9-A09E-E6B9B6A0D4ED}"/>
              </a:ext>
            </a:extLst>
          </p:cNvPr>
          <p:cNvSpPr>
            <a:spLocks noGrp="1" noChangeArrowheads="1"/>
          </p:cNvSpPr>
          <p:nvPr>
            <p:ph type="ftr" sz="quarter" idx="4"/>
          </p:nvPr>
        </p:nvSpPr>
        <p:spPr bwMode="auto">
          <a:xfrm>
            <a:off x="6" y="9428378"/>
            <a:ext cx="2946570" cy="497157"/>
          </a:xfrm>
          <a:prstGeom prst="rect">
            <a:avLst/>
          </a:prstGeom>
          <a:noFill/>
          <a:ln>
            <a:noFill/>
          </a:ln>
          <a:effectLst/>
        </p:spPr>
        <p:txBody>
          <a:bodyPr vert="horz" wrap="square" lIns="95392" tIns="47697" rIns="95392" bIns="47697" numCol="1" anchor="b" anchorCtr="0" compatLnSpc="1">
            <a:prstTxWarp prst="textNoShape">
              <a:avLst/>
            </a:prstTxWarp>
          </a:bodyPr>
          <a:lstStyle>
            <a:lvl1pPr defTabSz="954948" eaLnBrk="1" hangingPunct="1">
              <a:defRPr sz="1200">
                <a:latin typeface="Arial" charset="0"/>
                <a:ea typeface="ＭＳ Ｐゴシック" pitchFamily="50" charset="-128"/>
              </a:defRPr>
            </a:lvl1pPr>
          </a:lstStyle>
          <a:p>
            <a:pPr>
              <a:defRPr/>
            </a:pPr>
            <a:endParaRPr lang="en-US" altLang="ja-JP"/>
          </a:p>
        </p:txBody>
      </p:sp>
      <p:sp>
        <p:nvSpPr>
          <p:cNvPr id="8199" name="Rectangle 7">
            <a:extLst>
              <a:ext uri="{FF2B5EF4-FFF2-40B4-BE49-F238E27FC236}">
                <a16:creationId xmlns:a16="http://schemas.microsoft.com/office/drawing/2014/main" id="{559C6E94-469F-46F4-B100-389DF4820359}"/>
              </a:ext>
            </a:extLst>
          </p:cNvPr>
          <p:cNvSpPr>
            <a:spLocks noGrp="1" noChangeArrowheads="1"/>
          </p:cNvSpPr>
          <p:nvPr>
            <p:ph type="sldNum" sz="quarter" idx="5"/>
          </p:nvPr>
        </p:nvSpPr>
        <p:spPr bwMode="auto">
          <a:xfrm>
            <a:off x="3850016" y="9428378"/>
            <a:ext cx="2946570" cy="497157"/>
          </a:xfrm>
          <a:prstGeom prst="rect">
            <a:avLst/>
          </a:prstGeom>
          <a:noFill/>
          <a:ln>
            <a:noFill/>
          </a:ln>
          <a:effectLst/>
        </p:spPr>
        <p:txBody>
          <a:bodyPr vert="horz" wrap="square" lIns="95392" tIns="47697" rIns="95392" bIns="47697" numCol="1" anchor="b" anchorCtr="0" compatLnSpc="1">
            <a:prstTxWarp prst="textNoShape">
              <a:avLst/>
            </a:prstTxWarp>
          </a:bodyPr>
          <a:lstStyle>
            <a:lvl1pPr algn="r" defTabSz="954948" eaLnBrk="1" hangingPunct="1">
              <a:defRPr sz="1200">
                <a:latin typeface="Arial" panose="020B0604020202020204" pitchFamily="34" charset="0"/>
                <a:ea typeface="ＭＳ Ｐゴシック" panose="020B0600070205080204" pitchFamily="50" charset="-128"/>
              </a:defRPr>
            </a:lvl1pPr>
          </a:lstStyle>
          <a:p>
            <a:pPr>
              <a:defRPr/>
            </a:pPr>
            <a:fld id="{029D5F13-02A3-4966-991B-58B76A46681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7EF2EC19-8FD6-466B-BF56-B0172C9A299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54948">
              <a:defRPr kumimoji="1" sz="700">
                <a:solidFill>
                  <a:schemeClr val="tx1"/>
                </a:solidFill>
                <a:latin typeface="HG丸ｺﾞｼｯｸM-PRO" panose="020F0600000000000000" pitchFamily="50" charset="-128"/>
                <a:ea typeface="HG丸ｺﾞｼｯｸM-PRO" panose="020F0600000000000000" pitchFamily="50" charset="-128"/>
              </a:defRPr>
            </a:lvl1pPr>
            <a:lvl2pPr marL="513697" indent="-197576" defTabSz="954948">
              <a:defRPr kumimoji="1" sz="700">
                <a:solidFill>
                  <a:schemeClr val="tx1"/>
                </a:solidFill>
                <a:latin typeface="HG丸ｺﾞｼｯｸM-PRO" panose="020F0600000000000000" pitchFamily="50" charset="-128"/>
                <a:ea typeface="HG丸ｺﾞｼｯｸM-PRO" panose="020F0600000000000000" pitchFamily="50" charset="-128"/>
              </a:defRPr>
            </a:lvl2pPr>
            <a:lvl3pPr marL="790303" indent="-158061" defTabSz="954948">
              <a:defRPr kumimoji="1" sz="700">
                <a:solidFill>
                  <a:schemeClr val="tx1"/>
                </a:solidFill>
                <a:latin typeface="HG丸ｺﾞｼｯｸM-PRO" panose="020F0600000000000000" pitchFamily="50" charset="-128"/>
                <a:ea typeface="HG丸ｺﾞｼｯｸM-PRO" panose="020F0600000000000000" pitchFamily="50" charset="-128"/>
              </a:defRPr>
            </a:lvl3pPr>
            <a:lvl4pPr marL="1106424" indent="-158061" defTabSz="954948">
              <a:defRPr kumimoji="1" sz="700">
                <a:solidFill>
                  <a:schemeClr val="tx1"/>
                </a:solidFill>
                <a:latin typeface="HG丸ｺﾞｼｯｸM-PRO" panose="020F0600000000000000" pitchFamily="50" charset="-128"/>
                <a:ea typeface="HG丸ｺﾞｼｯｸM-PRO" panose="020F0600000000000000" pitchFamily="50" charset="-128"/>
              </a:defRPr>
            </a:lvl4pPr>
            <a:lvl5pPr marL="1422546" indent="-158061" defTabSz="954948">
              <a:defRPr kumimoji="1" sz="700">
                <a:solidFill>
                  <a:schemeClr val="tx1"/>
                </a:solidFill>
                <a:latin typeface="HG丸ｺﾞｼｯｸM-PRO" panose="020F0600000000000000" pitchFamily="50" charset="-128"/>
                <a:ea typeface="HG丸ｺﾞｼｯｸM-PRO" panose="020F0600000000000000" pitchFamily="50" charset="-128"/>
              </a:defRPr>
            </a:lvl5pPr>
            <a:lvl6pPr marL="1738667" indent="-158061" defTabSz="954948" eaLnBrk="0" fontAlgn="base" hangingPunct="0">
              <a:spcBef>
                <a:spcPct val="0"/>
              </a:spcBef>
              <a:spcAft>
                <a:spcPct val="0"/>
              </a:spcAft>
              <a:defRPr kumimoji="1" sz="700">
                <a:solidFill>
                  <a:schemeClr val="tx1"/>
                </a:solidFill>
                <a:latin typeface="HG丸ｺﾞｼｯｸM-PRO" panose="020F0600000000000000" pitchFamily="50" charset="-128"/>
                <a:ea typeface="HG丸ｺﾞｼｯｸM-PRO" panose="020F0600000000000000" pitchFamily="50" charset="-128"/>
              </a:defRPr>
            </a:lvl6pPr>
            <a:lvl7pPr marL="2054787" indent="-158061" defTabSz="954948" eaLnBrk="0" fontAlgn="base" hangingPunct="0">
              <a:spcBef>
                <a:spcPct val="0"/>
              </a:spcBef>
              <a:spcAft>
                <a:spcPct val="0"/>
              </a:spcAft>
              <a:defRPr kumimoji="1" sz="700">
                <a:solidFill>
                  <a:schemeClr val="tx1"/>
                </a:solidFill>
                <a:latin typeface="HG丸ｺﾞｼｯｸM-PRO" panose="020F0600000000000000" pitchFamily="50" charset="-128"/>
                <a:ea typeface="HG丸ｺﾞｼｯｸM-PRO" panose="020F0600000000000000" pitchFamily="50" charset="-128"/>
              </a:defRPr>
            </a:lvl7pPr>
            <a:lvl8pPr marL="2370909" indent="-158061" defTabSz="954948" eaLnBrk="0" fontAlgn="base" hangingPunct="0">
              <a:spcBef>
                <a:spcPct val="0"/>
              </a:spcBef>
              <a:spcAft>
                <a:spcPct val="0"/>
              </a:spcAft>
              <a:defRPr kumimoji="1" sz="700">
                <a:solidFill>
                  <a:schemeClr val="tx1"/>
                </a:solidFill>
                <a:latin typeface="HG丸ｺﾞｼｯｸM-PRO" panose="020F0600000000000000" pitchFamily="50" charset="-128"/>
                <a:ea typeface="HG丸ｺﾞｼｯｸM-PRO" panose="020F0600000000000000" pitchFamily="50" charset="-128"/>
              </a:defRPr>
            </a:lvl8pPr>
            <a:lvl9pPr marL="2687029" indent="-158061" defTabSz="954948" eaLnBrk="0" fontAlgn="base" hangingPunct="0">
              <a:spcBef>
                <a:spcPct val="0"/>
              </a:spcBef>
              <a:spcAft>
                <a:spcPct val="0"/>
              </a:spcAft>
              <a:defRPr kumimoji="1" sz="700">
                <a:solidFill>
                  <a:schemeClr val="tx1"/>
                </a:solidFill>
                <a:latin typeface="HG丸ｺﾞｼｯｸM-PRO" panose="020F0600000000000000" pitchFamily="50" charset="-128"/>
                <a:ea typeface="HG丸ｺﾞｼｯｸM-PRO" panose="020F0600000000000000" pitchFamily="50" charset="-128"/>
              </a:defRPr>
            </a:lvl9pPr>
          </a:lstStyle>
          <a:p>
            <a:fld id="{A7DD9E51-BCF2-4F8F-B050-5A3948303CB3}" type="slidenum">
              <a:rPr lang="en-US" altLang="ja-JP" sz="1200">
                <a:latin typeface="Arial" panose="020B0604020202020204" pitchFamily="34" charset="0"/>
                <a:ea typeface="ＭＳ Ｐゴシック" panose="020B0600070205080204" pitchFamily="50" charset="-128"/>
              </a:rPr>
              <a:pPr/>
              <a:t>1</a:t>
            </a:fld>
            <a:endParaRPr lang="en-US" altLang="ja-JP" sz="1200">
              <a:latin typeface="Arial" panose="020B0604020202020204" pitchFamily="34" charset="0"/>
              <a:ea typeface="ＭＳ Ｐゴシック" panose="020B0600070205080204" pitchFamily="50" charset="-128"/>
            </a:endParaRPr>
          </a:p>
        </p:txBody>
      </p:sp>
      <p:sp>
        <p:nvSpPr>
          <p:cNvPr id="6147" name="Rectangle 2">
            <a:extLst>
              <a:ext uri="{FF2B5EF4-FFF2-40B4-BE49-F238E27FC236}">
                <a16:creationId xmlns:a16="http://schemas.microsoft.com/office/drawing/2014/main" id="{BA759D5C-36D0-4E18-93BF-8FD4B3C7FB2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529492CA-5994-4A16-BCA3-4DAA7F3A4B9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36675" y="2425700"/>
            <a:ext cx="8020050" cy="516255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336675" y="7786688"/>
            <a:ext cx="8020050" cy="35798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正方形/長方形 8">
            <a:extLst>
              <a:ext uri="{FF2B5EF4-FFF2-40B4-BE49-F238E27FC236}">
                <a16:creationId xmlns:a16="http://schemas.microsoft.com/office/drawing/2014/main" id="{9838D3E9-9469-4128-93E0-0ED0674122C4}"/>
              </a:ext>
            </a:extLst>
          </p:cNvPr>
          <p:cNvSpPr/>
          <p:nvPr userDrawn="1"/>
        </p:nvSpPr>
        <p:spPr bwMode="auto">
          <a:xfrm>
            <a:off x="0" y="995497"/>
            <a:ext cx="10693400" cy="997022"/>
          </a:xfrm>
          <a:prstGeom prst="rect">
            <a:avLst/>
          </a:prstGeom>
          <a:solidFill>
            <a:srgbClr val="5A86D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cxnSp>
        <p:nvCxnSpPr>
          <p:cNvPr id="11" name="直線コネクタ 10">
            <a:extLst>
              <a:ext uri="{FF2B5EF4-FFF2-40B4-BE49-F238E27FC236}">
                <a16:creationId xmlns:a16="http://schemas.microsoft.com/office/drawing/2014/main" id="{84FCCFFF-451F-44D0-AC71-EF4B6B1F0065}"/>
              </a:ext>
            </a:extLst>
          </p:cNvPr>
          <p:cNvCxnSpPr/>
          <p:nvPr userDrawn="1"/>
        </p:nvCxnSpPr>
        <p:spPr bwMode="auto">
          <a:xfrm>
            <a:off x="0" y="13677527"/>
            <a:ext cx="10693400" cy="0"/>
          </a:xfrm>
          <a:prstGeom prst="line">
            <a:avLst/>
          </a:prstGeom>
          <a:solidFill>
            <a:schemeClr val="accent1"/>
          </a:solidFill>
          <a:ln w="12700"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a:extLst>
              <a:ext uri="{FF2B5EF4-FFF2-40B4-BE49-F238E27FC236}">
                <a16:creationId xmlns:a16="http://schemas.microsoft.com/office/drawing/2014/main" id="{452B3A46-B036-48E5-A394-E8ECD5F9A31C}"/>
              </a:ext>
            </a:extLst>
          </p:cNvPr>
          <p:cNvSpPr txBox="1">
            <a:spLocks noChangeArrowheads="1"/>
          </p:cNvSpPr>
          <p:nvPr userDrawn="1"/>
        </p:nvSpPr>
        <p:spPr bwMode="auto">
          <a:xfrm flipH="1">
            <a:off x="4166497" y="13812251"/>
            <a:ext cx="6526902" cy="369332"/>
          </a:xfrm>
          <a:prstGeom prst="rect">
            <a:avLst/>
          </a:prstGeom>
          <a:noFill/>
          <a:ln>
            <a:noFill/>
          </a:ln>
        </p:spPr>
        <p:txBody>
          <a:bodyPr wrap="square">
            <a:spAutoFit/>
          </a:bodyPr>
          <a:lstStyle>
            <a:lvl1pPr>
              <a:defRPr kumimoji="1" sz="1000">
                <a:solidFill>
                  <a:schemeClr val="tx1"/>
                </a:solidFill>
                <a:latin typeface="HG丸ｺﾞｼｯｸM-PRO" panose="020F0600000000000000" pitchFamily="50" charset="-128"/>
                <a:ea typeface="HG丸ｺﾞｼｯｸM-PRO" panose="020F0600000000000000" pitchFamily="50" charset="-128"/>
              </a:defRPr>
            </a:lvl1pPr>
            <a:lvl2pPr marL="742950" indent="-285750">
              <a:defRPr kumimoji="1" sz="1000">
                <a:solidFill>
                  <a:schemeClr val="tx1"/>
                </a:solidFill>
                <a:latin typeface="HG丸ｺﾞｼｯｸM-PRO" panose="020F0600000000000000" pitchFamily="50" charset="-128"/>
                <a:ea typeface="HG丸ｺﾞｼｯｸM-PRO" panose="020F0600000000000000" pitchFamily="50" charset="-128"/>
              </a:defRPr>
            </a:lvl2pPr>
            <a:lvl3pPr marL="1143000" indent="-228600">
              <a:defRPr kumimoji="1" sz="1000">
                <a:solidFill>
                  <a:schemeClr val="tx1"/>
                </a:solidFill>
                <a:latin typeface="HG丸ｺﾞｼｯｸM-PRO" panose="020F0600000000000000" pitchFamily="50" charset="-128"/>
                <a:ea typeface="HG丸ｺﾞｼｯｸM-PRO" panose="020F0600000000000000" pitchFamily="50" charset="-128"/>
              </a:defRPr>
            </a:lvl3pPr>
            <a:lvl4pPr marL="1600200" indent="-228600">
              <a:defRPr kumimoji="1" sz="1000">
                <a:solidFill>
                  <a:schemeClr val="tx1"/>
                </a:solidFill>
                <a:latin typeface="HG丸ｺﾞｼｯｸM-PRO" panose="020F0600000000000000" pitchFamily="50" charset="-128"/>
                <a:ea typeface="HG丸ｺﾞｼｯｸM-PRO" panose="020F0600000000000000" pitchFamily="50" charset="-128"/>
              </a:defRPr>
            </a:lvl4pPr>
            <a:lvl5pPr marL="2057400" indent="-228600">
              <a:defRPr kumimoji="1" sz="10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800" b="1" dirty="0">
                <a:solidFill>
                  <a:srgbClr val="2D2D8A"/>
                </a:solidFill>
              </a:rPr>
              <a:t>住所：神奈川県藤沢市宮前</a:t>
            </a:r>
            <a:r>
              <a:rPr lang="en-US" altLang="ja-JP" sz="1800" b="1" dirty="0">
                <a:solidFill>
                  <a:srgbClr val="2D2D8A"/>
                </a:solidFill>
              </a:rPr>
              <a:t>100-1</a:t>
            </a:r>
          </a:p>
        </p:txBody>
      </p:sp>
      <p:sp>
        <p:nvSpPr>
          <p:cNvPr id="12" name="テキスト ボックス 11">
            <a:extLst>
              <a:ext uri="{FF2B5EF4-FFF2-40B4-BE49-F238E27FC236}">
                <a16:creationId xmlns:a16="http://schemas.microsoft.com/office/drawing/2014/main" id="{E1338AC1-BC15-4883-BF19-B560D2D432EB}"/>
              </a:ext>
            </a:extLst>
          </p:cNvPr>
          <p:cNvSpPr txBox="1"/>
          <p:nvPr userDrawn="1"/>
        </p:nvSpPr>
        <p:spPr>
          <a:xfrm>
            <a:off x="6295687" y="14118623"/>
            <a:ext cx="1535754" cy="307777"/>
          </a:xfrm>
          <a:prstGeom prst="rect">
            <a:avLst/>
          </a:prstGeom>
          <a:noFill/>
        </p:spPr>
        <p:txBody>
          <a:bodyPr wrap="square" rtlCol="0">
            <a:spAutoFit/>
          </a:bodyPr>
          <a:lstStyle/>
          <a:p>
            <a:r>
              <a:rPr kumimoji="1" lang="ja-JP" altLang="en-US" sz="1400" dirty="0"/>
              <a:t>（営業部直通）</a:t>
            </a:r>
          </a:p>
        </p:txBody>
      </p:sp>
      <p:sp>
        <p:nvSpPr>
          <p:cNvPr id="16" name="テキスト ボックス 15">
            <a:extLst>
              <a:ext uri="{FF2B5EF4-FFF2-40B4-BE49-F238E27FC236}">
                <a16:creationId xmlns:a16="http://schemas.microsoft.com/office/drawing/2014/main" id="{DE25B0B6-EBC1-4C9E-8B2D-297BFDE71B3A}"/>
              </a:ext>
            </a:extLst>
          </p:cNvPr>
          <p:cNvSpPr txBox="1"/>
          <p:nvPr userDrawn="1"/>
        </p:nvSpPr>
        <p:spPr>
          <a:xfrm>
            <a:off x="7809086" y="14041680"/>
            <a:ext cx="1307319" cy="461665"/>
          </a:xfrm>
          <a:prstGeom prst="rect">
            <a:avLst/>
          </a:prstGeom>
          <a:noFill/>
        </p:spPr>
        <p:txBody>
          <a:bodyPr wrap="square" rtlCol="0">
            <a:spAutoFit/>
          </a:bodyPr>
          <a:lstStyle/>
          <a:p>
            <a:r>
              <a:rPr kumimoji="1" lang="ja-JP" altLang="en-US" sz="800" dirty="0"/>
              <a:t>当社ウェブサイト</a:t>
            </a:r>
            <a:endParaRPr kumimoji="1" lang="en-US" altLang="ja-JP" sz="800" dirty="0"/>
          </a:p>
          <a:p>
            <a:r>
              <a:rPr lang="ja-JP" altLang="en-US" sz="800" dirty="0"/>
              <a:t>メールでのお問い合わせはこちらから</a:t>
            </a:r>
            <a:endParaRPr kumimoji="1" lang="ja-JP" altLang="en-US" sz="800" dirty="0"/>
          </a:p>
        </p:txBody>
      </p:sp>
      <p:pic>
        <p:nvPicPr>
          <p:cNvPr id="19" name="図 18" descr="ロゴ&#10;&#10;低い精度で自動的に生成された説明">
            <a:extLst>
              <a:ext uri="{FF2B5EF4-FFF2-40B4-BE49-F238E27FC236}">
                <a16:creationId xmlns:a16="http://schemas.microsoft.com/office/drawing/2014/main" id="{39C42B25-7F29-47D7-8B04-AB3D43DEE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164" y="13910725"/>
            <a:ext cx="3529965" cy="502920"/>
          </a:xfrm>
          <a:prstGeom prst="rect">
            <a:avLst/>
          </a:prstGeom>
        </p:spPr>
      </p:pic>
      <p:sp>
        <p:nvSpPr>
          <p:cNvPr id="14" name="テキスト ボックス 13">
            <a:extLst>
              <a:ext uri="{FF2B5EF4-FFF2-40B4-BE49-F238E27FC236}">
                <a16:creationId xmlns:a16="http://schemas.microsoft.com/office/drawing/2014/main" id="{3CF5AF5B-5545-4C83-A7A3-518DA0E0FFE2}"/>
              </a:ext>
            </a:extLst>
          </p:cNvPr>
          <p:cNvSpPr txBox="1"/>
          <p:nvPr userDrawn="1"/>
        </p:nvSpPr>
        <p:spPr>
          <a:xfrm>
            <a:off x="4266580" y="14073571"/>
            <a:ext cx="2305439" cy="430887"/>
          </a:xfrm>
          <a:prstGeom prst="rect">
            <a:avLst/>
          </a:prstGeom>
          <a:noFill/>
        </p:spPr>
        <p:txBody>
          <a:bodyPr wrap="none" rtlCol="0">
            <a:spAutoFit/>
          </a:bodyPr>
          <a:lstStyle/>
          <a:p>
            <a:r>
              <a:rPr kumimoji="1" lang="ja-JP" altLang="en-US" sz="2200" dirty="0">
                <a:solidFill>
                  <a:schemeClr val="tx2">
                    <a:lumMod val="65000"/>
                    <a:lumOff val="35000"/>
                  </a:schemeClr>
                </a:solidFill>
                <a:latin typeface="+mn-lt"/>
              </a:rPr>
              <a:t>℡ </a:t>
            </a:r>
            <a:r>
              <a:rPr kumimoji="1" lang="en-US" altLang="ja-JP" sz="2200" dirty="0">
                <a:solidFill>
                  <a:schemeClr val="tx2">
                    <a:lumMod val="65000"/>
                    <a:lumOff val="35000"/>
                  </a:schemeClr>
                </a:solidFill>
                <a:latin typeface="+mn-lt"/>
              </a:rPr>
              <a:t>0466-20-3270</a:t>
            </a:r>
            <a:endParaRPr kumimoji="1" lang="ja-JP" altLang="en-US" sz="2200" dirty="0">
              <a:solidFill>
                <a:schemeClr val="tx2">
                  <a:lumMod val="65000"/>
                  <a:lumOff val="35000"/>
                </a:schemeClr>
              </a:solidFill>
              <a:latin typeface="+mn-lt"/>
            </a:endParaRPr>
          </a:p>
        </p:txBody>
      </p:sp>
      <p:pic>
        <p:nvPicPr>
          <p:cNvPr id="15" name="図 14" descr="挿絵 が含まれている画像&#10;&#10;自動的に生成された説明">
            <a:extLst>
              <a:ext uri="{FF2B5EF4-FFF2-40B4-BE49-F238E27FC236}">
                <a16:creationId xmlns:a16="http://schemas.microsoft.com/office/drawing/2014/main" id="{3AF9D8D7-BD04-45C0-8168-411B431FA0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5225" y="540652"/>
            <a:ext cx="2047159" cy="434889"/>
          </a:xfrm>
          <a:prstGeom prst="rect">
            <a:avLst/>
          </a:prstGeom>
        </p:spPr>
      </p:pic>
    </p:spTree>
    <p:extLst>
      <p:ext uri="{BB962C8B-B14F-4D97-AF65-F5344CB8AC3E}">
        <p14:creationId xmlns:p14="http://schemas.microsoft.com/office/powerpoint/2010/main" val="131717763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0CC2A78-E030-4194-98F2-8A76CC2B3F14}"/>
              </a:ext>
            </a:extLst>
          </p:cNvPr>
          <p:cNvSpPr>
            <a:spLocks noGrp="1" noChangeArrowheads="1"/>
          </p:cNvSpPr>
          <p:nvPr>
            <p:ph type="title"/>
          </p:nvPr>
        </p:nvSpPr>
        <p:spPr bwMode="auto">
          <a:xfrm>
            <a:off x="533400" y="593725"/>
            <a:ext cx="9626600" cy="247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499" tIns="73749" rIns="147499" bIns="73749"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8679CA8C-1483-476D-80E6-B75E15199794}"/>
              </a:ext>
            </a:extLst>
          </p:cNvPr>
          <p:cNvSpPr>
            <a:spLocks noGrp="1" noChangeArrowheads="1"/>
          </p:cNvSpPr>
          <p:nvPr>
            <p:ph type="body" idx="1"/>
          </p:nvPr>
        </p:nvSpPr>
        <p:spPr bwMode="auto">
          <a:xfrm>
            <a:off x="533400" y="3459163"/>
            <a:ext cx="9626600" cy="978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499" tIns="73749" rIns="147499" bIns="7374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a:extLst>
              <a:ext uri="{FF2B5EF4-FFF2-40B4-BE49-F238E27FC236}">
                <a16:creationId xmlns:a16="http://schemas.microsoft.com/office/drawing/2014/main" id="{D43DC05D-DBB7-43D5-9C2C-21516177D9E9}"/>
              </a:ext>
            </a:extLst>
          </p:cNvPr>
          <p:cNvSpPr>
            <a:spLocks noGrp="1" noChangeArrowheads="1"/>
          </p:cNvSpPr>
          <p:nvPr>
            <p:ph type="dt" sz="half" idx="2"/>
          </p:nvPr>
        </p:nvSpPr>
        <p:spPr bwMode="auto">
          <a:xfrm>
            <a:off x="533400" y="13500100"/>
            <a:ext cx="2498725" cy="1028700"/>
          </a:xfrm>
          <a:prstGeom prst="rect">
            <a:avLst/>
          </a:prstGeom>
          <a:noFill/>
          <a:ln>
            <a:noFill/>
          </a:ln>
          <a:effectLst/>
        </p:spPr>
        <p:txBody>
          <a:bodyPr vert="horz" wrap="square" lIns="147499" tIns="73749" rIns="147499" bIns="73749" numCol="1" anchor="t" anchorCtr="0" compatLnSpc="1">
            <a:prstTxWarp prst="textNoShape">
              <a:avLst/>
            </a:prstTxWarp>
          </a:bodyPr>
          <a:lstStyle>
            <a:lvl1pPr defTabSz="1473200" eaLnBrk="1" hangingPunct="1">
              <a:defRPr sz="2300">
                <a:latin typeface="+mn-lt"/>
                <a:ea typeface="+mn-ea"/>
              </a:defRPr>
            </a:lvl1pPr>
          </a:lstStyle>
          <a:p>
            <a:pPr>
              <a:defRPr/>
            </a:pPr>
            <a:endParaRPr lang="en-US" altLang="ja-JP"/>
          </a:p>
        </p:txBody>
      </p:sp>
      <p:sp>
        <p:nvSpPr>
          <p:cNvPr id="1029" name="Rectangle 5">
            <a:extLst>
              <a:ext uri="{FF2B5EF4-FFF2-40B4-BE49-F238E27FC236}">
                <a16:creationId xmlns:a16="http://schemas.microsoft.com/office/drawing/2014/main" id="{73690CC5-64B9-4681-8032-4C79A163D1E8}"/>
              </a:ext>
            </a:extLst>
          </p:cNvPr>
          <p:cNvSpPr>
            <a:spLocks noGrp="1" noChangeArrowheads="1"/>
          </p:cNvSpPr>
          <p:nvPr>
            <p:ph type="ftr" sz="quarter" idx="3"/>
          </p:nvPr>
        </p:nvSpPr>
        <p:spPr bwMode="auto">
          <a:xfrm>
            <a:off x="3652838" y="13500100"/>
            <a:ext cx="3387725" cy="1028700"/>
          </a:xfrm>
          <a:prstGeom prst="rect">
            <a:avLst/>
          </a:prstGeom>
          <a:noFill/>
          <a:ln>
            <a:noFill/>
          </a:ln>
          <a:effectLst/>
        </p:spPr>
        <p:txBody>
          <a:bodyPr vert="horz" wrap="square" lIns="147499" tIns="73749" rIns="147499" bIns="73749" numCol="1" anchor="t" anchorCtr="0" compatLnSpc="1">
            <a:prstTxWarp prst="textNoShape">
              <a:avLst/>
            </a:prstTxWarp>
          </a:bodyPr>
          <a:lstStyle>
            <a:lvl1pPr algn="ctr" defTabSz="1473200" eaLnBrk="1" hangingPunct="1">
              <a:defRPr sz="2300">
                <a:latin typeface="+mn-lt"/>
                <a:ea typeface="+mn-ea"/>
              </a:defRPr>
            </a:lvl1pPr>
          </a:lstStyle>
          <a:p>
            <a:pPr>
              <a:defRPr/>
            </a:pPr>
            <a:endParaRPr lang="en-US" altLang="ja-JP"/>
          </a:p>
        </p:txBody>
      </p:sp>
      <p:sp>
        <p:nvSpPr>
          <p:cNvPr id="1030" name="Rectangle 6">
            <a:extLst>
              <a:ext uri="{FF2B5EF4-FFF2-40B4-BE49-F238E27FC236}">
                <a16:creationId xmlns:a16="http://schemas.microsoft.com/office/drawing/2014/main" id="{577646EB-A210-497D-91EA-34F6AA0CA978}"/>
              </a:ext>
            </a:extLst>
          </p:cNvPr>
          <p:cNvSpPr>
            <a:spLocks noGrp="1" noChangeArrowheads="1"/>
          </p:cNvSpPr>
          <p:nvPr>
            <p:ph type="sldNum" sz="quarter" idx="4"/>
          </p:nvPr>
        </p:nvSpPr>
        <p:spPr bwMode="auto">
          <a:xfrm>
            <a:off x="7661275" y="13500100"/>
            <a:ext cx="2498725" cy="1028700"/>
          </a:xfrm>
          <a:prstGeom prst="rect">
            <a:avLst/>
          </a:prstGeom>
          <a:noFill/>
          <a:ln>
            <a:noFill/>
          </a:ln>
          <a:effectLst/>
        </p:spPr>
        <p:txBody>
          <a:bodyPr vert="horz" wrap="square" lIns="147499" tIns="73749" rIns="147499" bIns="73749" numCol="1" anchor="t" anchorCtr="0" compatLnSpc="1">
            <a:prstTxWarp prst="textNoShape">
              <a:avLst/>
            </a:prstTxWarp>
          </a:bodyPr>
          <a:lstStyle>
            <a:lvl1pPr algn="r" defTabSz="1473200" eaLnBrk="1" hangingPunct="1">
              <a:defRPr sz="2300">
                <a:latin typeface="Arial" panose="020B0604020202020204" pitchFamily="34" charset="0"/>
                <a:ea typeface="ＭＳ Ｐゴシック" panose="020B0600070205080204" pitchFamily="50" charset="-128"/>
              </a:defRPr>
            </a:lvl1pPr>
          </a:lstStyle>
          <a:p>
            <a:pPr>
              <a:defRPr/>
            </a:pPr>
            <a:fld id="{C579541E-7E1C-4597-AC59-C042E8553F8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75" r:id="rId1"/>
  </p:sldLayoutIdLst>
  <p:txStyles>
    <p:titleStyle>
      <a:lvl1pPr algn="ctr" defTabSz="1473200" rtl="0" eaLnBrk="0" fontAlgn="base" hangingPunct="0">
        <a:spcBef>
          <a:spcPct val="0"/>
        </a:spcBef>
        <a:spcAft>
          <a:spcPct val="0"/>
        </a:spcAft>
        <a:defRPr kumimoji="1" sz="7200" kern="1200">
          <a:solidFill>
            <a:schemeClr val="tx2"/>
          </a:solidFill>
          <a:latin typeface="+mj-lt"/>
          <a:ea typeface="+mj-ea"/>
          <a:cs typeface="+mj-cs"/>
        </a:defRPr>
      </a:lvl1pPr>
      <a:lvl2pPr algn="ctr" defTabSz="1473200" rtl="0" eaLnBrk="0" fontAlgn="base" hangingPunct="0">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2pPr>
      <a:lvl3pPr algn="ctr" defTabSz="1473200" rtl="0" eaLnBrk="0" fontAlgn="base" hangingPunct="0">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3pPr>
      <a:lvl4pPr algn="ctr" defTabSz="1473200" rtl="0" eaLnBrk="0" fontAlgn="base" hangingPunct="0">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4pPr>
      <a:lvl5pPr algn="ctr" defTabSz="1473200" rtl="0" eaLnBrk="0" fontAlgn="base" hangingPunct="0">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5pPr>
      <a:lvl6pPr marL="457200" algn="ctr" defTabSz="1473200" rtl="0" fontAlgn="base">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6pPr>
      <a:lvl7pPr marL="914400" algn="ctr" defTabSz="1473200" rtl="0" fontAlgn="base">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7pPr>
      <a:lvl8pPr marL="1371600" algn="ctr" defTabSz="1473200" rtl="0" fontAlgn="base">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8pPr>
      <a:lvl9pPr marL="1828800" algn="ctr" defTabSz="1473200" rtl="0" fontAlgn="base">
        <a:spcBef>
          <a:spcPct val="0"/>
        </a:spcBef>
        <a:spcAft>
          <a:spcPct val="0"/>
        </a:spcAft>
        <a:defRPr kumimoji="1" sz="7200">
          <a:solidFill>
            <a:schemeClr val="tx2"/>
          </a:solidFill>
          <a:latin typeface="Arial" panose="020B0604020202020204" pitchFamily="34" charset="0"/>
          <a:ea typeface="ＭＳ Ｐゴシック" panose="020B0600070205080204" pitchFamily="50" charset="-128"/>
        </a:defRPr>
      </a:lvl9pPr>
    </p:titleStyle>
    <p:bodyStyle>
      <a:lvl1pPr marL="552450" indent="-552450" algn="l" defTabSz="1473200" rtl="0" eaLnBrk="0" fontAlgn="base" hangingPunct="0">
        <a:spcBef>
          <a:spcPct val="20000"/>
        </a:spcBef>
        <a:spcAft>
          <a:spcPct val="0"/>
        </a:spcAft>
        <a:buChar char="•"/>
        <a:defRPr kumimoji="1" sz="5100" kern="1200">
          <a:solidFill>
            <a:schemeClr val="tx1"/>
          </a:solidFill>
          <a:latin typeface="+mn-lt"/>
          <a:ea typeface="+mn-ea"/>
          <a:cs typeface="+mn-cs"/>
        </a:defRPr>
      </a:lvl1pPr>
      <a:lvl2pPr marL="1196975" indent="-458788" algn="l" defTabSz="1473200" rtl="0" eaLnBrk="0" fontAlgn="base" hangingPunct="0">
        <a:spcBef>
          <a:spcPct val="20000"/>
        </a:spcBef>
        <a:spcAft>
          <a:spcPct val="0"/>
        </a:spcAft>
        <a:buChar char="–"/>
        <a:defRPr kumimoji="1" sz="4500" kern="1200">
          <a:solidFill>
            <a:schemeClr val="tx1"/>
          </a:solidFill>
          <a:latin typeface="+mn-lt"/>
          <a:ea typeface="+mn-ea"/>
          <a:cs typeface="+mn-cs"/>
        </a:defRPr>
      </a:lvl2pPr>
      <a:lvl3pPr marL="1844675" indent="-371475" algn="l" defTabSz="1473200" rtl="0" eaLnBrk="0" fontAlgn="base" hangingPunct="0">
        <a:spcBef>
          <a:spcPct val="20000"/>
        </a:spcBef>
        <a:spcAft>
          <a:spcPct val="0"/>
        </a:spcAft>
        <a:buChar char="•"/>
        <a:defRPr kumimoji="1" sz="3900" kern="1200">
          <a:solidFill>
            <a:schemeClr val="tx1"/>
          </a:solidFill>
          <a:latin typeface="+mn-lt"/>
          <a:ea typeface="+mn-ea"/>
          <a:cs typeface="+mn-cs"/>
        </a:defRPr>
      </a:lvl3pPr>
      <a:lvl4pPr marL="2581275" indent="-366713" algn="l" defTabSz="1473200" rtl="0" eaLnBrk="0" fontAlgn="base" hangingPunct="0">
        <a:spcBef>
          <a:spcPct val="20000"/>
        </a:spcBef>
        <a:spcAft>
          <a:spcPct val="0"/>
        </a:spcAft>
        <a:buChar char="–"/>
        <a:defRPr kumimoji="1" sz="3200" kern="1200">
          <a:solidFill>
            <a:schemeClr val="tx1"/>
          </a:solidFill>
          <a:latin typeface="+mn-lt"/>
          <a:ea typeface="+mn-ea"/>
          <a:cs typeface="+mn-cs"/>
        </a:defRPr>
      </a:lvl4pPr>
      <a:lvl5pPr marL="3317875" indent="-368300" algn="l" defTabSz="1473200" rtl="0" eaLnBrk="0" fontAlgn="base" hangingPunct="0">
        <a:spcBef>
          <a:spcPct val="20000"/>
        </a:spcBef>
        <a:spcAft>
          <a:spcPct val="0"/>
        </a:spcAft>
        <a:buChar char="»"/>
        <a:defRPr kumimoji="1" sz="3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oleObject" Target="../embeddings/oleObject1.bin"/><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jpeg"/><Relationship Id="rId5" Type="http://schemas.openxmlformats.org/officeDocument/2006/relationships/image" Target="../media/image5.jpg"/><Relationship Id="rId15" Type="http://schemas.openxmlformats.org/officeDocument/2006/relationships/image" Target="../media/image14.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eg"/><Relationship Id="rId1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アイコン が含まれている画像&#10;&#10;自動的に生成された説明">
            <a:extLst>
              <a:ext uri="{FF2B5EF4-FFF2-40B4-BE49-F238E27FC236}">
                <a16:creationId xmlns:a16="http://schemas.microsoft.com/office/drawing/2014/main" id="{CB048199-51FA-262E-E0DE-082CD10D9520}"/>
              </a:ext>
            </a:extLst>
          </p:cNvPr>
          <p:cNvPicPr>
            <a:picLocks noChangeAspect="1"/>
          </p:cNvPicPr>
          <p:nvPr/>
        </p:nvPicPr>
        <p:blipFill rotWithShape="1">
          <a:blip r:embed="rId3">
            <a:extLst>
              <a:ext uri="{28A0092B-C50C-407E-A947-70E740481C1C}">
                <a14:useLocalDpi xmlns:a14="http://schemas.microsoft.com/office/drawing/2010/main" val="0"/>
              </a:ext>
            </a:extLst>
          </a:blip>
          <a:srcRect l="12754" t="25831" r="31722" b="14623"/>
          <a:stretch/>
        </p:blipFill>
        <p:spPr>
          <a:xfrm>
            <a:off x="7810336" y="7432589"/>
            <a:ext cx="1572122" cy="1126994"/>
          </a:xfrm>
          <a:prstGeom prst="rect">
            <a:avLst/>
          </a:prstGeom>
        </p:spPr>
      </p:pic>
      <p:pic>
        <p:nvPicPr>
          <p:cNvPr id="6" name="図 5" descr="アイコン&#10;&#10;低い精度で自動的に生成された説明">
            <a:extLst>
              <a:ext uri="{FF2B5EF4-FFF2-40B4-BE49-F238E27FC236}">
                <a16:creationId xmlns:a16="http://schemas.microsoft.com/office/drawing/2014/main" id="{F7E966DC-FB94-1284-64D1-AF51A821B6CD}"/>
              </a:ext>
            </a:extLst>
          </p:cNvPr>
          <p:cNvPicPr>
            <a:picLocks noChangeAspect="1"/>
          </p:cNvPicPr>
          <p:nvPr/>
        </p:nvPicPr>
        <p:blipFill rotWithShape="1">
          <a:blip r:embed="rId4">
            <a:extLst>
              <a:ext uri="{28A0092B-C50C-407E-A947-70E740481C1C}">
                <a14:useLocalDpi xmlns:a14="http://schemas.microsoft.com/office/drawing/2010/main" val="0"/>
              </a:ext>
            </a:extLst>
          </a:blip>
          <a:srcRect l="11565" t="13429" r="7020" b="15490"/>
          <a:stretch/>
        </p:blipFill>
        <p:spPr>
          <a:xfrm>
            <a:off x="5557886" y="7269538"/>
            <a:ext cx="2235699" cy="1304741"/>
          </a:xfrm>
          <a:prstGeom prst="rect">
            <a:avLst/>
          </a:prstGeom>
        </p:spPr>
      </p:pic>
      <p:sp>
        <p:nvSpPr>
          <p:cNvPr id="5124" name="テキスト ボックス 1">
            <a:extLst>
              <a:ext uri="{FF2B5EF4-FFF2-40B4-BE49-F238E27FC236}">
                <a16:creationId xmlns:a16="http://schemas.microsoft.com/office/drawing/2014/main" id="{14A4E9D9-5772-46B1-A89E-ACFC88EEDBE6}"/>
              </a:ext>
            </a:extLst>
          </p:cNvPr>
          <p:cNvSpPr txBox="1">
            <a:spLocks noChangeArrowheads="1"/>
          </p:cNvSpPr>
          <p:nvPr/>
        </p:nvSpPr>
        <p:spPr bwMode="auto">
          <a:xfrm>
            <a:off x="1501949" y="1221884"/>
            <a:ext cx="757130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HG丸ｺﾞｼｯｸM-PRO" panose="020F0600000000000000" pitchFamily="50" charset="-128"/>
                <a:ea typeface="HG丸ｺﾞｼｯｸM-PRO" panose="020F0600000000000000" pitchFamily="50" charset="-128"/>
              </a:defRPr>
            </a:lvl1pPr>
            <a:lvl2pPr marL="742950" indent="-285750">
              <a:defRPr kumimoji="1" sz="1000">
                <a:solidFill>
                  <a:schemeClr val="tx1"/>
                </a:solidFill>
                <a:latin typeface="HG丸ｺﾞｼｯｸM-PRO" panose="020F0600000000000000" pitchFamily="50" charset="-128"/>
                <a:ea typeface="HG丸ｺﾞｼｯｸM-PRO" panose="020F0600000000000000" pitchFamily="50" charset="-128"/>
              </a:defRPr>
            </a:lvl2pPr>
            <a:lvl3pPr marL="1143000" indent="-228600">
              <a:defRPr kumimoji="1" sz="1000">
                <a:solidFill>
                  <a:schemeClr val="tx1"/>
                </a:solidFill>
                <a:latin typeface="HG丸ｺﾞｼｯｸM-PRO" panose="020F0600000000000000" pitchFamily="50" charset="-128"/>
                <a:ea typeface="HG丸ｺﾞｼｯｸM-PRO" panose="020F0600000000000000" pitchFamily="50" charset="-128"/>
              </a:defRPr>
            </a:lvl3pPr>
            <a:lvl4pPr marL="1600200" indent="-228600">
              <a:defRPr kumimoji="1" sz="1000">
                <a:solidFill>
                  <a:schemeClr val="tx1"/>
                </a:solidFill>
                <a:latin typeface="HG丸ｺﾞｼｯｸM-PRO" panose="020F0600000000000000" pitchFamily="50" charset="-128"/>
                <a:ea typeface="HG丸ｺﾞｼｯｸM-PRO" panose="020F0600000000000000" pitchFamily="50" charset="-128"/>
              </a:defRPr>
            </a:lvl4pPr>
            <a:lvl5pPr marL="2057400" indent="-228600">
              <a:defRPr kumimoji="1" sz="10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kumimoji="1" sz="1000">
                <a:solidFill>
                  <a:schemeClr val="tx1"/>
                </a:solidFill>
                <a:latin typeface="HG丸ｺﾞｼｯｸM-PRO" panose="020F0600000000000000" pitchFamily="50" charset="-128"/>
                <a:ea typeface="HG丸ｺﾞｼｯｸM-PRO" panose="020F0600000000000000" pitchFamily="50" charset="-128"/>
              </a:defRPr>
            </a:lvl9pPr>
          </a:lstStyle>
          <a:p>
            <a:pPr algn="ctr"/>
            <a:r>
              <a:rPr lang="ja-JP" altLang="en-US" sz="3600" b="1" dirty="0">
                <a:solidFill>
                  <a:schemeClr val="bg1"/>
                </a:solidFill>
                <a:latin typeface="メイリオ" panose="020B0604030504040204" pitchFamily="50" charset="-128"/>
                <a:ea typeface="メイリオ" panose="020B0604030504040204" pitchFamily="50" charset="-128"/>
              </a:rPr>
              <a:t>修正コンター法による残留応力測定</a:t>
            </a:r>
            <a:endParaRPr lang="en-US" altLang="ja-JP" sz="3600" b="1" dirty="0">
              <a:solidFill>
                <a:schemeClr val="bg1"/>
              </a:solidFill>
              <a:latin typeface="メイリオ" panose="020B0604030504040204" pitchFamily="50" charset="-128"/>
              <a:ea typeface="メイリオ" panose="020B0604030504040204" pitchFamily="50" charset="-128"/>
            </a:endParaRPr>
          </a:p>
        </p:txBody>
      </p:sp>
      <p:pic>
        <p:nvPicPr>
          <p:cNvPr id="37" name="図 36" descr="QR コード&#10;&#10;自動的に生成された説明">
            <a:extLst>
              <a:ext uri="{FF2B5EF4-FFF2-40B4-BE49-F238E27FC236}">
                <a16:creationId xmlns:a16="http://schemas.microsoft.com/office/drawing/2014/main" id="{E141F009-B8CC-4D10-9AAF-C51E2F316A17}"/>
              </a:ext>
            </a:extLst>
          </p:cNvPr>
          <p:cNvPicPr>
            <a:picLocks noChangeAspect="1"/>
          </p:cNvPicPr>
          <p:nvPr/>
        </p:nvPicPr>
        <p:blipFill rotWithShape="1">
          <a:blip r:embed="rId5">
            <a:extLst>
              <a:ext uri="{28A0092B-C50C-407E-A947-70E740481C1C}">
                <a14:useLocalDpi xmlns:a14="http://schemas.microsoft.com/office/drawing/2010/main" val="0"/>
              </a:ext>
            </a:extLst>
          </a:blip>
          <a:srcRect t="2551" b="-1"/>
          <a:stretch/>
        </p:blipFill>
        <p:spPr>
          <a:xfrm>
            <a:off x="9083571" y="13713531"/>
            <a:ext cx="898120" cy="861325"/>
          </a:xfrm>
          <a:prstGeom prst="rect">
            <a:avLst/>
          </a:prstGeom>
        </p:spPr>
      </p:pic>
      <p:sp>
        <p:nvSpPr>
          <p:cNvPr id="39" name="四角形: 角を丸くする 38">
            <a:extLst>
              <a:ext uri="{FF2B5EF4-FFF2-40B4-BE49-F238E27FC236}">
                <a16:creationId xmlns:a16="http://schemas.microsoft.com/office/drawing/2014/main" id="{98964902-1A46-4FBB-B7E4-D2DC498A24C3}"/>
              </a:ext>
            </a:extLst>
          </p:cNvPr>
          <p:cNvSpPr/>
          <p:nvPr/>
        </p:nvSpPr>
        <p:spPr bwMode="auto">
          <a:xfrm>
            <a:off x="432046" y="6543979"/>
            <a:ext cx="9830863" cy="2763576"/>
          </a:xfrm>
          <a:prstGeom prst="roundRect">
            <a:avLst/>
          </a:prstGeom>
          <a:noFill/>
          <a:ln w="9525" cap="flat" cmpd="sng" algn="ctr">
            <a:solidFill>
              <a:schemeClr val="accent1">
                <a:lumMod val="75000"/>
              </a:schemeClr>
            </a:solidFill>
            <a:prstDash val="solid"/>
            <a:round/>
            <a:headEnd type="none" w="med" len="med"/>
            <a:tailEnd type="none" w="med" len="med"/>
          </a:ln>
          <a:effectLst/>
        </p:spPr>
        <p:txBody>
          <a:bodyPr vert="horz" wrap="square" lIns="44771" tIns="22385" rIns="44771" bIns="22385" numCol="1" rtlCol="0" anchor="t" anchorCtr="0" compatLnSpc="1">
            <a:prstTxWarp prst="textNoShape">
              <a:avLst/>
            </a:prstTxWarp>
          </a:bodyPr>
          <a:lstStyle/>
          <a:p>
            <a:pPr defTabSz="1445666" eaLnBrk="1" hangingPunct="1"/>
            <a:endParaRPr lang="ja-JP" altLang="en-US" sz="2840">
              <a:latin typeface="Arial" panose="020B0604020202020204" pitchFamily="34" charset="0"/>
              <a:ea typeface="ＭＳ Ｐゴシック" panose="020B0600070205080204" pitchFamily="50" charset="-128"/>
            </a:endParaRPr>
          </a:p>
        </p:txBody>
      </p:sp>
      <p:sp>
        <p:nvSpPr>
          <p:cNvPr id="44" name="テキスト ボックス 11">
            <a:extLst>
              <a:ext uri="{FF2B5EF4-FFF2-40B4-BE49-F238E27FC236}">
                <a16:creationId xmlns:a16="http://schemas.microsoft.com/office/drawing/2014/main" id="{AEAE3668-D777-4E9E-BB7D-6506B5B9D836}"/>
              </a:ext>
            </a:extLst>
          </p:cNvPr>
          <p:cNvSpPr txBox="1">
            <a:spLocks noChangeArrowheads="1"/>
          </p:cNvSpPr>
          <p:nvPr/>
        </p:nvSpPr>
        <p:spPr bwMode="auto">
          <a:xfrm>
            <a:off x="1206580" y="2227006"/>
            <a:ext cx="5178577" cy="757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203" dirty="0">
                <a:latin typeface="メイリオ" panose="020B0604030504040204" pitchFamily="50" charset="-128"/>
                <a:ea typeface="メイリオ" panose="020B0604030504040204" pitchFamily="50" charset="-128"/>
              </a:rPr>
              <a:t>残留応力を</a:t>
            </a:r>
            <a:r>
              <a:rPr lang="en-US" altLang="ja-JP" sz="2203" dirty="0">
                <a:latin typeface="メイリオ" panose="020B0604030504040204" pitchFamily="50" charset="-128"/>
                <a:ea typeface="メイリオ" panose="020B0604030504040204" pitchFamily="50" charset="-128"/>
              </a:rPr>
              <a:t>2</a:t>
            </a:r>
            <a:r>
              <a:rPr lang="ja-JP" altLang="en-US" sz="2203" dirty="0">
                <a:latin typeface="メイリオ" panose="020B0604030504040204" pitchFamily="50" charset="-128"/>
                <a:ea typeface="メイリオ" panose="020B0604030504040204" pitchFamily="50" charset="-128"/>
              </a:rPr>
              <a:t>次元マップで評価</a:t>
            </a:r>
            <a:endParaRPr lang="en-US" altLang="ja-JP" sz="2203" dirty="0">
              <a:latin typeface="メイリオ" panose="020B0604030504040204" pitchFamily="50" charset="-128"/>
              <a:ea typeface="メイリオ" panose="020B0604030504040204" pitchFamily="50" charset="-128"/>
            </a:endParaRPr>
          </a:p>
          <a:p>
            <a:pPr eaLnBrk="1" hangingPunct="1"/>
            <a:r>
              <a:rPr lang="en-US" altLang="ja-JP" sz="2203" b="1" u="sng" dirty="0">
                <a:solidFill>
                  <a:srgbClr val="5A86DE"/>
                </a:solidFill>
                <a:latin typeface="メイリオ" panose="020B0604030504040204" pitchFamily="50" charset="-128"/>
                <a:ea typeface="メイリオ" panose="020B0604030504040204" pitchFamily="50" charset="-128"/>
              </a:rPr>
              <a:t>FEM</a:t>
            </a:r>
            <a:r>
              <a:rPr lang="ja-JP" altLang="en-US" sz="2203" b="1" u="sng" dirty="0">
                <a:solidFill>
                  <a:srgbClr val="5A86DE"/>
                </a:solidFill>
                <a:latin typeface="メイリオ" panose="020B0604030504040204" pitchFamily="50" charset="-128"/>
                <a:ea typeface="メイリオ" panose="020B0604030504040204" pitchFamily="50" charset="-128"/>
              </a:rPr>
              <a:t>解析の妥当性検証にも有効</a:t>
            </a:r>
          </a:p>
        </p:txBody>
      </p:sp>
      <p:sp>
        <p:nvSpPr>
          <p:cNvPr id="57" name="AutoShape 120">
            <a:extLst>
              <a:ext uri="{FF2B5EF4-FFF2-40B4-BE49-F238E27FC236}">
                <a16:creationId xmlns:a16="http://schemas.microsoft.com/office/drawing/2014/main" id="{21D5C9EC-5C0C-4C7E-834D-95BD93B8BA9D}"/>
              </a:ext>
            </a:extLst>
          </p:cNvPr>
          <p:cNvSpPr>
            <a:spLocks noChangeArrowheads="1"/>
          </p:cNvSpPr>
          <p:nvPr/>
        </p:nvSpPr>
        <p:spPr bwMode="auto">
          <a:xfrm>
            <a:off x="575326" y="6404719"/>
            <a:ext cx="2177913" cy="515331"/>
          </a:xfrm>
          <a:prstGeom prst="roundRect">
            <a:avLst>
              <a:gd name="adj" fmla="val 16667"/>
            </a:avLst>
          </a:prstGeom>
          <a:solidFill>
            <a:srgbClr val="5A86DE"/>
          </a:solidFill>
          <a:ln>
            <a:noFill/>
          </a:ln>
          <a:effectLst/>
        </p:spPr>
        <p:txBody>
          <a:bodyPr wrap="none" anchor="ctr"/>
          <a:lstStyle>
            <a:lvl1pPr>
              <a:defRPr kumimoji="1" sz="5800">
                <a:solidFill>
                  <a:schemeClr val="tx1"/>
                </a:solidFill>
                <a:latin typeface="Arial" panose="020B0604020202020204" pitchFamily="34" charset="0"/>
                <a:ea typeface="ＭＳ Ｐゴシック" panose="020B0600070205080204" pitchFamily="50" charset="-128"/>
              </a:defRPr>
            </a:lvl1pPr>
            <a:lvl2pPr marL="742950" indent="-285750">
              <a:defRPr kumimoji="1" sz="5800">
                <a:solidFill>
                  <a:schemeClr val="tx1"/>
                </a:solidFill>
                <a:latin typeface="Arial" panose="020B0604020202020204" pitchFamily="34" charset="0"/>
                <a:ea typeface="ＭＳ Ｐゴシック" panose="020B0600070205080204" pitchFamily="50" charset="-128"/>
              </a:defRPr>
            </a:lvl2pPr>
            <a:lvl3pPr marL="1143000" indent="-228600">
              <a:defRPr kumimoji="1" sz="5800">
                <a:solidFill>
                  <a:schemeClr val="tx1"/>
                </a:solidFill>
                <a:latin typeface="Arial" panose="020B0604020202020204" pitchFamily="34" charset="0"/>
                <a:ea typeface="ＭＳ Ｐゴシック" panose="020B0600070205080204" pitchFamily="50" charset="-128"/>
              </a:defRPr>
            </a:lvl3pPr>
            <a:lvl4pPr marL="1600200" indent="-228600">
              <a:defRPr kumimoji="1" sz="5800">
                <a:solidFill>
                  <a:schemeClr val="tx1"/>
                </a:solidFill>
                <a:latin typeface="Arial" panose="020B0604020202020204" pitchFamily="34" charset="0"/>
                <a:ea typeface="ＭＳ Ｐゴシック" panose="020B0600070205080204" pitchFamily="50" charset="-128"/>
              </a:defRPr>
            </a:lvl4pPr>
            <a:lvl5pPr marL="2057400" indent="-228600">
              <a:defRPr kumimoji="1" sz="5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840"/>
          </a:p>
        </p:txBody>
      </p:sp>
      <p:sp>
        <p:nvSpPr>
          <p:cNvPr id="58" name="Text Box 121">
            <a:extLst>
              <a:ext uri="{FF2B5EF4-FFF2-40B4-BE49-F238E27FC236}">
                <a16:creationId xmlns:a16="http://schemas.microsoft.com/office/drawing/2014/main" id="{D7B3371F-9327-4A4D-8145-E7B25AEDED17}"/>
              </a:ext>
            </a:extLst>
          </p:cNvPr>
          <p:cNvSpPr txBox="1">
            <a:spLocks noChangeArrowheads="1"/>
          </p:cNvSpPr>
          <p:nvPr/>
        </p:nvSpPr>
        <p:spPr bwMode="auto">
          <a:xfrm>
            <a:off x="932094" y="6515870"/>
            <a:ext cx="1375769" cy="36163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279525">
              <a:defRPr kumimoji="1" sz="5800">
                <a:solidFill>
                  <a:schemeClr val="tx1"/>
                </a:solidFill>
                <a:latin typeface="Arial" panose="020B0604020202020204" pitchFamily="34" charset="0"/>
                <a:ea typeface="ＭＳ Ｐゴシック" panose="020B0600070205080204" pitchFamily="50" charset="-128"/>
              </a:defRPr>
            </a:lvl1pPr>
            <a:lvl2pPr marL="742950" indent="-285750" defTabSz="1279525">
              <a:defRPr kumimoji="1" sz="5800">
                <a:solidFill>
                  <a:schemeClr val="tx1"/>
                </a:solidFill>
                <a:latin typeface="Arial" panose="020B0604020202020204" pitchFamily="34" charset="0"/>
                <a:ea typeface="ＭＳ Ｐゴシック" panose="020B0600070205080204" pitchFamily="50" charset="-128"/>
              </a:defRPr>
            </a:lvl2pPr>
            <a:lvl3pPr marL="1143000" indent="-228600" defTabSz="1279525">
              <a:defRPr kumimoji="1" sz="5800">
                <a:solidFill>
                  <a:schemeClr val="tx1"/>
                </a:solidFill>
                <a:latin typeface="Arial" panose="020B0604020202020204" pitchFamily="34" charset="0"/>
                <a:ea typeface="ＭＳ Ｐゴシック" panose="020B0600070205080204" pitchFamily="50" charset="-128"/>
              </a:defRPr>
            </a:lvl3pPr>
            <a:lvl4pPr marL="1600200" indent="-228600" defTabSz="1279525">
              <a:defRPr kumimoji="1" sz="5800">
                <a:solidFill>
                  <a:schemeClr val="tx1"/>
                </a:solidFill>
                <a:latin typeface="Arial" panose="020B0604020202020204" pitchFamily="34" charset="0"/>
                <a:ea typeface="ＭＳ Ｐゴシック" panose="020B0600070205080204" pitchFamily="50" charset="-128"/>
              </a:defRPr>
            </a:lvl4pPr>
            <a:lvl5pPr marL="2057400" indent="-228600" defTabSz="1279525">
              <a:defRPr kumimoji="1" sz="5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pPr>
            <a:r>
              <a:rPr lang="ja-JP" altLang="en-US" sz="2350" b="1" dirty="0">
                <a:solidFill>
                  <a:srgbClr val="FFFFFF"/>
                </a:solidFill>
                <a:ea typeface="メイリオ" panose="020B0604030504040204" pitchFamily="50" charset="-128"/>
              </a:rPr>
              <a:t>実施例</a:t>
            </a:r>
          </a:p>
        </p:txBody>
      </p:sp>
      <p:sp>
        <p:nvSpPr>
          <p:cNvPr id="64" name="スライド番号プレースホルダー 1">
            <a:extLst>
              <a:ext uri="{FF2B5EF4-FFF2-40B4-BE49-F238E27FC236}">
                <a16:creationId xmlns:a16="http://schemas.microsoft.com/office/drawing/2014/main" id="{2070A9B3-E273-4FCF-ABD2-35AF8CC8E3A8}"/>
              </a:ext>
            </a:extLst>
          </p:cNvPr>
          <p:cNvSpPr txBox="1">
            <a:spLocks/>
          </p:cNvSpPr>
          <p:nvPr/>
        </p:nvSpPr>
        <p:spPr>
          <a:xfrm>
            <a:off x="966055" y="5247371"/>
            <a:ext cx="1678905" cy="149236"/>
          </a:xfrm>
          <a:prstGeom prst="rect">
            <a:avLst/>
          </a:prstGeom>
        </p:spPr>
        <p:txBody>
          <a:bodyPr vert="horz" lIns="44771" tIns="22385" rIns="44771" bIns="0" rtlCol="0" anchor="b"/>
          <a:lstStyle>
            <a:defPPr>
              <a:defRPr lang="ja-JP"/>
            </a:defPPr>
            <a:lvl1pPr marL="0" algn="l" defTabSz="914400" rtl="0" eaLnBrk="1" latinLnBrk="0" hangingPunct="1">
              <a:defRPr kumimoji="1" sz="10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en-US" altLang="ja-JP" sz="490"/>
          </a:p>
          <a:p>
            <a:pPr>
              <a:defRPr/>
            </a:pPr>
            <a:fld id="{1AF0FE26-217A-4E86-AE36-543A26174F74}" type="slidenum">
              <a:rPr lang="ja-JP" altLang="en-US" sz="490"/>
              <a:pPr>
                <a:defRPr/>
              </a:pPr>
              <a:t>1</a:t>
            </a:fld>
            <a:endParaRPr lang="ja-JP" altLang="en-US" sz="490"/>
          </a:p>
        </p:txBody>
      </p:sp>
      <p:sp>
        <p:nvSpPr>
          <p:cNvPr id="122" name="テキスト ボックス 11">
            <a:extLst>
              <a:ext uri="{FF2B5EF4-FFF2-40B4-BE49-F238E27FC236}">
                <a16:creationId xmlns:a16="http://schemas.microsoft.com/office/drawing/2014/main" id="{43EEEA68-44D7-4E62-AF7B-E429D5D1C3A6}"/>
              </a:ext>
            </a:extLst>
          </p:cNvPr>
          <p:cNvSpPr txBox="1">
            <a:spLocks noChangeArrowheads="1"/>
          </p:cNvSpPr>
          <p:nvPr/>
        </p:nvSpPr>
        <p:spPr bwMode="auto">
          <a:xfrm>
            <a:off x="1148658" y="5306698"/>
            <a:ext cx="9202598" cy="32048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567" dirty="0">
                <a:latin typeface="メイリオ" panose="020B0604030504040204" pitchFamily="50" charset="-128"/>
                <a:ea typeface="メイリオ" panose="020B0604030504040204" pitchFamily="50" charset="-128"/>
              </a:rPr>
              <a:t>切断によって生じた変形を、元の平面に戻すように強制変位を付与することで残留応力を算出</a:t>
            </a:r>
          </a:p>
        </p:txBody>
      </p:sp>
      <p:pic>
        <p:nvPicPr>
          <p:cNvPr id="123" name="Picture 16">
            <a:extLst>
              <a:ext uri="{FF2B5EF4-FFF2-40B4-BE49-F238E27FC236}">
                <a16:creationId xmlns:a16="http://schemas.microsoft.com/office/drawing/2014/main" id="{51A36CBD-D401-4BD0-BB8E-7DC5CF7119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5457" y="5294948"/>
            <a:ext cx="222299" cy="31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 name="Picture 16">
            <a:extLst>
              <a:ext uri="{FF2B5EF4-FFF2-40B4-BE49-F238E27FC236}">
                <a16:creationId xmlns:a16="http://schemas.microsoft.com/office/drawing/2014/main" id="{CFD2252E-3C6B-4D01-9CB3-51383DB3064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0196" y="2542352"/>
            <a:ext cx="222299" cy="31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 name="Picture 817">
            <a:extLst>
              <a:ext uri="{FF2B5EF4-FFF2-40B4-BE49-F238E27FC236}">
                <a16:creationId xmlns:a16="http://schemas.microsoft.com/office/drawing/2014/main" id="{1C2E05DE-9479-4040-90BD-DD18FFB9EF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0196" y="2244659"/>
            <a:ext cx="222299" cy="31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 name="図 150">
            <a:extLst>
              <a:ext uri="{FF2B5EF4-FFF2-40B4-BE49-F238E27FC236}">
                <a16:creationId xmlns:a16="http://schemas.microsoft.com/office/drawing/2014/main" id="{415263B5-858C-4A8F-A49F-9FB8C7EDE602}"/>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378148" y="3685745"/>
            <a:ext cx="5172544" cy="860059"/>
          </a:xfrm>
          <a:prstGeom prst="rect">
            <a:avLst/>
          </a:prstGeom>
        </p:spPr>
      </p:pic>
      <p:pic>
        <p:nvPicPr>
          <p:cNvPr id="152" name="図 151">
            <a:extLst>
              <a:ext uri="{FF2B5EF4-FFF2-40B4-BE49-F238E27FC236}">
                <a16:creationId xmlns:a16="http://schemas.microsoft.com/office/drawing/2014/main" id="{103C553B-453E-459D-A268-A801597D1FBD}"/>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l="-1"/>
          <a:stretch/>
        </p:blipFill>
        <p:spPr>
          <a:xfrm>
            <a:off x="5310696" y="3702637"/>
            <a:ext cx="4830124" cy="864366"/>
          </a:xfrm>
          <a:prstGeom prst="rect">
            <a:avLst/>
          </a:prstGeom>
        </p:spPr>
      </p:pic>
      <p:sp>
        <p:nvSpPr>
          <p:cNvPr id="101" name="四角形: 角を丸くする 100">
            <a:extLst>
              <a:ext uri="{FF2B5EF4-FFF2-40B4-BE49-F238E27FC236}">
                <a16:creationId xmlns:a16="http://schemas.microsoft.com/office/drawing/2014/main" id="{F74BDE4A-C293-44E9-8BC2-A6EC107AB7C1}"/>
              </a:ext>
            </a:extLst>
          </p:cNvPr>
          <p:cNvSpPr/>
          <p:nvPr/>
        </p:nvSpPr>
        <p:spPr bwMode="auto">
          <a:xfrm>
            <a:off x="394631" y="3441679"/>
            <a:ext cx="9868279" cy="2905575"/>
          </a:xfrm>
          <a:prstGeom prst="roundRect">
            <a:avLst/>
          </a:prstGeom>
          <a:noFill/>
          <a:ln w="9525" cap="flat" cmpd="sng" algn="ctr">
            <a:solidFill>
              <a:schemeClr val="accent1">
                <a:lumMod val="75000"/>
              </a:schemeClr>
            </a:solidFill>
            <a:prstDash val="solid"/>
            <a:round/>
            <a:headEnd type="none" w="med" len="med"/>
            <a:tailEnd type="none" w="med" len="med"/>
          </a:ln>
          <a:effectLst/>
        </p:spPr>
        <p:txBody>
          <a:bodyPr vert="horz" wrap="square" lIns="44771" tIns="22385" rIns="44771" bIns="22385" numCol="1" rtlCol="0" anchor="t" anchorCtr="0" compatLnSpc="1">
            <a:prstTxWarp prst="textNoShape">
              <a:avLst/>
            </a:prstTxWarp>
          </a:bodyPr>
          <a:lstStyle/>
          <a:p>
            <a:pPr defTabSz="1445666" eaLnBrk="1" hangingPunct="1"/>
            <a:endParaRPr lang="ja-JP" altLang="en-US" sz="2840">
              <a:latin typeface="Arial" panose="020B0604020202020204" pitchFamily="34" charset="0"/>
              <a:ea typeface="ＭＳ Ｐゴシック" panose="020B0600070205080204" pitchFamily="50" charset="-128"/>
            </a:endParaRPr>
          </a:p>
        </p:txBody>
      </p:sp>
      <p:sp>
        <p:nvSpPr>
          <p:cNvPr id="102" name="AutoShape 120">
            <a:extLst>
              <a:ext uri="{FF2B5EF4-FFF2-40B4-BE49-F238E27FC236}">
                <a16:creationId xmlns:a16="http://schemas.microsoft.com/office/drawing/2014/main" id="{0ED9ED37-2F47-43C6-96D4-1A8EDF8A3DA8}"/>
              </a:ext>
            </a:extLst>
          </p:cNvPr>
          <p:cNvSpPr>
            <a:spLocks noChangeArrowheads="1"/>
          </p:cNvSpPr>
          <p:nvPr/>
        </p:nvSpPr>
        <p:spPr bwMode="auto">
          <a:xfrm>
            <a:off x="526525" y="3128355"/>
            <a:ext cx="2177913" cy="515331"/>
          </a:xfrm>
          <a:prstGeom prst="roundRect">
            <a:avLst>
              <a:gd name="adj" fmla="val 16667"/>
            </a:avLst>
          </a:prstGeom>
          <a:solidFill>
            <a:srgbClr val="5A86DE"/>
          </a:solidFill>
          <a:ln>
            <a:noFill/>
          </a:ln>
          <a:effectLst/>
        </p:spPr>
        <p:txBody>
          <a:bodyPr wrap="none" anchor="ctr"/>
          <a:lstStyle>
            <a:lvl1pPr>
              <a:defRPr kumimoji="1" sz="5800">
                <a:solidFill>
                  <a:schemeClr val="tx1"/>
                </a:solidFill>
                <a:latin typeface="Arial" panose="020B0604020202020204" pitchFamily="34" charset="0"/>
                <a:ea typeface="ＭＳ Ｐゴシック" panose="020B0600070205080204" pitchFamily="50" charset="-128"/>
              </a:defRPr>
            </a:lvl1pPr>
            <a:lvl2pPr marL="742950" indent="-285750">
              <a:defRPr kumimoji="1" sz="5800">
                <a:solidFill>
                  <a:schemeClr val="tx1"/>
                </a:solidFill>
                <a:latin typeface="Arial" panose="020B0604020202020204" pitchFamily="34" charset="0"/>
                <a:ea typeface="ＭＳ Ｐゴシック" panose="020B0600070205080204" pitchFamily="50" charset="-128"/>
              </a:defRPr>
            </a:lvl2pPr>
            <a:lvl3pPr marL="1143000" indent="-228600">
              <a:defRPr kumimoji="1" sz="5800">
                <a:solidFill>
                  <a:schemeClr val="tx1"/>
                </a:solidFill>
                <a:latin typeface="Arial" panose="020B0604020202020204" pitchFamily="34" charset="0"/>
                <a:ea typeface="ＭＳ Ｐゴシック" panose="020B0600070205080204" pitchFamily="50" charset="-128"/>
              </a:defRPr>
            </a:lvl3pPr>
            <a:lvl4pPr marL="1600200" indent="-228600">
              <a:defRPr kumimoji="1" sz="5800">
                <a:solidFill>
                  <a:schemeClr val="tx1"/>
                </a:solidFill>
                <a:latin typeface="Arial" panose="020B0604020202020204" pitchFamily="34" charset="0"/>
                <a:ea typeface="ＭＳ Ｐゴシック" panose="020B0600070205080204" pitchFamily="50" charset="-128"/>
              </a:defRPr>
            </a:lvl4pPr>
            <a:lvl5pPr marL="2057400" indent="-228600">
              <a:defRPr kumimoji="1" sz="5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840"/>
          </a:p>
        </p:txBody>
      </p:sp>
      <p:sp>
        <p:nvSpPr>
          <p:cNvPr id="103" name="Text Box 121">
            <a:extLst>
              <a:ext uri="{FF2B5EF4-FFF2-40B4-BE49-F238E27FC236}">
                <a16:creationId xmlns:a16="http://schemas.microsoft.com/office/drawing/2014/main" id="{EBA13785-267A-4C4A-A31A-697748042D18}"/>
              </a:ext>
            </a:extLst>
          </p:cNvPr>
          <p:cNvSpPr txBox="1">
            <a:spLocks noChangeArrowheads="1"/>
          </p:cNvSpPr>
          <p:nvPr/>
        </p:nvSpPr>
        <p:spPr bwMode="auto">
          <a:xfrm>
            <a:off x="883292" y="3239505"/>
            <a:ext cx="1375769" cy="36163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279525">
              <a:defRPr kumimoji="1" sz="5800">
                <a:solidFill>
                  <a:schemeClr val="tx1"/>
                </a:solidFill>
                <a:latin typeface="Arial" panose="020B0604020202020204" pitchFamily="34" charset="0"/>
                <a:ea typeface="ＭＳ Ｐゴシック" panose="020B0600070205080204" pitchFamily="50" charset="-128"/>
              </a:defRPr>
            </a:lvl1pPr>
            <a:lvl2pPr marL="742950" indent="-285750" defTabSz="1279525">
              <a:defRPr kumimoji="1" sz="5800">
                <a:solidFill>
                  <a:schemeClr val="tx1"/>
                </a:solidFill>
                <a:latin typeface="Arial" panose="020B0604020202020204" pitchFamily="34" charset="0"/>
                <a:ea typeface="ＭＳ Ｐゴシック" panose="020B0600070205080204" pitchFamily="50" charset="-128"/>
              </a:defRPr>
            </a:lvl2pPr>
            <a:lvl3pPr marL="1143000" indent="-228600" defTabSz="1279525">
              <a:defRPr kumimoji="1" sz="5800">
                <a:solidFill>
                  <a:schemeClr val="tx1"/>
                </a:solidFill>
                <a:latin typeface="Arial" panose="020B0604020202020204" pitchFamily="34" charset="0"/>
                <a:ea typeface="ＭＳ Ｐゴシック" panose="020B0600070205080204" pitchFamily="50" charset="-128"/>
              </a:defRPr>
            </a:lvl3pPr>
            <a:lvl4pPr marL="1600200" indent="-228600" defTabSz="1279525">
              <a:defRPr kumimoji="1" sz="5800">
                <a:solidFill>
                  <a:schemeClr val="tx1"/>
                </a:solidFill>
                <a:latin typeface="Arial" panose="020B0604020202020204" pitchFamily="34" charset="0"/>
                <a:ea typeface="ＭＳ Ｐゴシック" panose="020B0600070205080204" pitchFamily="50" charset="-128"/>
              </a:defRPr>
            </a:lvl4pPr>
            <a:lvl5pPr marL="2057400" indent="-228600" defTabSz="1279525">
              <a:defRPr kumimoji="1" sz="5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pPr>
            <a:r>
              <a:rPr lang="ja-JP" altLang="en-US" sz="2350" b="1" dirty="0">
                <a:solidFill>
                  <a:srgbClr val="FFFFFF"/>
                </a:solidFill>
                <a:ea typeface="メイリオ" panose="020B0604030504040204" pitchFamily="50" charset="-128"/>
              </a:rPr>
              <a:t>測定手順</a:t>
            </a:r>
          </a:p>
        </p:txBody>
      </p:sp>
      <p:sp>
        <p:nvSpPr>
          <p:cNvPr id="153" name="テキスト ボックス 11">
            <a:extLst>
              <a:ext uri="{FF2B5EF4-FFF2-40B4-BE49-F238E27FC236}">
                <a16:creationId xmlns:a16="http://schemas.microsoft.com/office/drawing/2014/main" id="{40C42A3C-537F-47B0-BA19-4C4BFFBA6B22}"/>
              </a:ext>
            </a:extLst>
          </p:cNvPr>
          <p:cNvSpPr txBox="1">
            <a:spLocks noChangeArrowheads="1"/>
          </p:cNvSpPr>
          <p:nvPr/>
        </p:nvSpPr>
        <p:spPr bwMode="auto">
          <a:xfrm>
            <a:off x="2427110" y="4639011"/>
            <a:ext cx="1227402" cy="325548"/>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latin typeface="メイリオ" panose="020B0604030504040204" pitchFamily="50" charset="-128"/>
                <a:ea typeface="メイリオ" panose="020B0604030504040204" pitchFamily="50" charset="-128"/>
              </a:rPr>
              <a:t>①切断</a:t>
            </a:r>
            <a:endParaRPr lang="en-US" altLang="ja-JP" sz="1600" dirty="0">
              <a:latin typeface="メイリオ" panose="020B0604030504040204" pitchFamily="50" charset="-128"/>
              <a:ea typeface="メイリオ" panose="020B0604030504040204" pitchFamily="50" charset="-128"/>
            </a:endParaRPr>
          </a:p>
        </p:txBody>
      </p:sp>
      <p:sp>
        <p:nvSpPr>
          <p:cNvPr id="157" name="テキスト ボックス 11">
            <a:extLst>
              <a:ext uri="{FF2B5EF4-FFF2-40B4-BE49-F238E27FC236}">
                <a16:creationId xmlns:a16="http://schemas.microsoft.com/office/drawing/2014/main" id="{765BEDF2-420D-4495-BABB-4C6BC3023EE5}"/>
              </a:ext>
            </a:extLst>
          </p:cNvPr>
          <p:cNvSpPr txBox="1">
            <a:spLocks noChangeArrowheads="1"/>
          </p:cNvSpPr>
          <p:nvPr/>
        </p:nvSpPr>
        <p:spPr bwMode="auto">
          <a:xfrm>
            <a:off x="5698734" y="4639011"/>
            <a:ext cx="1448166" cy="325548"/>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latin typeface="メイリオ" panose="020B0604030504040204" pitchFamily="50" charset="-128"/>
                <a:ea typeface="メイリオ" panose="020B0604030504040204" pitchFamily="50" charset="-128"/>
              </a:rPr>
              <a:t>②形状計測</a:t>
            </a:r>
            <a:endParaRPr lang="en-US" altLang="ja-JP" sz="1600" dirty="0">
              <a:latin typeface="メイリオ" panose="020B0604030504040204" pitchFamily="50" charset="-128"/>
              <a:ea typeface="メイリオ" panose="020B0604030504040204" pitchFamily="50" charset="-128"/>
            </a:endParaRPr>
          </a:p>
        </p:txBody>
      </p:sp>
      <p:sp>
        <p:nvSpPr>
          <p:cNvPr id="158" name="テキスト ボックス 11">
            <a:extLst>
              <a:ext uri="{FF2B5EF4-FFF2-40B4-BE49-F238E27FC236}">
                <a16:creationId xmlns:a16="http://schemas.microsoft.com/office/drawing/2014/main" id="{10EA2705-DCD3-418F-93F8-178AC147D136}"/>
              </a:ext>
            </a:extLst>
          </p:cNvPr>
          <p:cNvSpPr txBox="1">
            <a:spLocks noChangeArrowheads="1"/>
          </p:cNvSpPr>
          <p:nvPr/>
        </p:nvSpPr>
        <p:spPr bwMode="auto">
          <a:xfrm>
            <a:off x="3634502" y="4591042"/>
            <a:ext cx="1845584" cy="26399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メイリオ" panose="020B0604030504040204" pitchFamily="50" charset="-128"/>
                <a:ea typeface="メイリオ" panose="020B0604030504040204" pitchFamily="50" charset="-128"/>
              </a:rPr>
              <a:t>残留応力解放に伴う変形</a:t>
            </a:r>
            <a:endParaRPr lang="en-US" altLang="ja-JP" sz="1200" dirty="0">
              <a:latin typeface="メイリオ" panose="020B0604030504040204" pitchFamily="50" charset="-128"/>
              <a:ea typeface="メイリオ" panose="020B0604030504040204" pitchFamily="50" charset="-128"/>
            </a:endParaRPr>
          </a:p>
        </p:txBody>
      </p:sp>
      <p:sp>
        <p:nvSpPr>
          <p:cNvPr id="159" name="テキスト ボックス 11">
            <a:extLst>
              <a:ext uri="{FF2B5EF4-FFF2-40B4-BE49-F238E27FC236}">
                <a16:creationId xmlns:a16="http://schemas.microsoft.com/office/drawing/2014/main" id="{0A34999D-9880-475E-B18D-D575F199CC7F}"/>
              </a:ext>
            </a:extLst>
          </p:cNvPr>
          <p:cNvSpPr txBox="1">
            <a:spLocks noChangeArrowheads="1"/>
          </p:cNvSpPr>
          <p:nvPr/>
        </p:nvSpPr>
        <p:spPr bwMode="auto">
          <a:xfrm>
            <a:off x="594745" y="4584999"/>
            <a:ext cx="1194688" cy="26399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dirty="0">
                <a:latin typeface="メイリオ" panose="020B0604030504040204" pitchFamily="50" charset="-128"/>
                <a:ea typeface="メイリオ" panose="020B0604030504040204" pitchFamily="50" charset="-128"/>
              </a:rPr>
              <a:t>測定サンプル</a:t>
            </a:r>
            <a:endParaRPr lang="en-US" altLang="ja-JP" sz="1200" dirty="0">
              <a:latin typeface="メイリオ" panose="020B0604030504040204" pitchFamily="50" charset="-128"/>
              <a:ea typeface="メイリオ" panose="020B0604030504040204" pitchFamily="50" charset="-128"/>
            </a:endParaRPr>
          </a:p>
        </p:txBody>
      </p:sp>
      <p:sp>
        <p:nvSpPr>
          <p:cNvPr id="160" name="テキスト ボックス 11">
            <a:extLst>
              <a:ext uri="{FF2B5EF4-FFF2-40B4-BE49-F238E27FC236}">
                <a16:creationId xmlns:a16="http://schemas.microsoft.com/office/drawing/2014/main" id="{B3F1DA16-9E88-4B56-9871-DC4B335C54E2}"/>
              </a:ext>
            </a:extLst>
          </p:cNvPr>
          <p:cNvSpPr txBox="1">
            <a:spLocks noChangeArrowheads="1"/>
          </p:cNvSpPr>
          <p:nvPr/>
        </p:nvSpPr>
        <p:spPr bwMode="auto">
          <a:xfrm>
            <a:off x="9012986" y="4639011"/>
            <a:ext cx="1338270" cy="325548"/>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latin typeface="メイリオ" panose="020B0604030504040204" pitchFamily="50" charset="-128"/>
                <a:ea typeface="メイリオ" panose="020B0604030504040204" pitchFamily="50" charset="-128"/>
              </a:rPr>
              <a:t>④応力解析</a:t>
            </a:r>
            <a:endParaRPr lang="en-US" altLang="ja-JP" sz="1600" dirty="0">
              <a:latin typeface="メイリオ" panose="020B0604030504040204" pitchFamily="50" charset="-128"/>
              <a:ea typeface="メイリオ" panose="020B0604030504040204" pitchFamily="50" charset="-128"/>
            </a:endParaRPr>
          </a:p>
        </p:txBody>
      </p:sp>
      <p:sp>
        <p:nvSpPr>
          <p:cNvPr id="161" name="テキスト ボックス 11">
            <a:extLst>
              <a:ext uri="{FF2B5EF4-FFF2-40B4-BE49-F238E27FC236}">
                <a16:creationId xmlns:a16="http://schemas.microsoft.com/office/drawing/2014/main" id="{E2122A6A-52A9-48B5-8AA1-10BADC641170}"/>
              </a:ext>
            </a:extLst>
          </p:cNvPr>
          <p:cNvSpPr txBox="1">
            <a:spLocks noChangeArrowheads="1"/>
          </p:cNvSpPr>
          <p:nvPr/>
        </p:nvSpPr>
        <p:spPr bwMode="auto">
          <a:xfrm>
            <a:off x="7141814" y="4639011"/>
            <a:ext cx="1769282" cy="325548"/>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latin typeface="メイリオ" panose="020B0604030504040204" pitchFamily="50" charset="-128"/>
                <a:ea typeface="メイリオ" panose="020B0604030504040204" pitchFamily="50" charset="-128"/>
              </a:rPr>
              <a:t>③釣り合い修正</a:t>
            </a:r>
            <a:endParaRPr lang="en-US" altLang="ja-JP" sz="1600" dirty="0">
              <a:latin typeface="メイリオ" panose="020B0604030504040204" pitchFamily="50" charset="-128"/>
              <a:ea typeface="メイリオ" panose="020B0604030504040204" pitchFamily="50" charset="-128"/>
            </a:endParaRPr>
          </a:p>
        </p:txBody>
      </p:sp>
      <p:sp>
        <p:nvSpPr>
          <p:cNvPr id="164" name="スライド番号プレースホルダー 1">
            <a:extLst>
              <a:ext uri="{FF2B5EF4-FFF2-40B4-BE49-F238E27FC236}">
                <a16:creationId xmlns:a16="http://schemas.microsoft.com/office/drawing/2014/main" id="{4F04F9AC-057F-48F9-9E9D-75BF7D10C049}"/>
              </a:ext>
            </a:extLst>
          </p:cNvPr>
          <p:cNvSpPr txBox="1">
            <a:spLocks/>
          </p:cNvSpPr>
          <p:nvPr/>
        </p:nvSpPr>
        <p:spPr>
          <a:xfrm>
            <a:off x="968806" y="5700880"/>
            <a:ext cx="1678905" cy="149236"/>
          </a:xfrm>
          <a:prstGeom prst="rect">
            <a:avLst/>
          </a:prstGeom>
        </p:spPr>
        <p:txBody>
          <a:bodyPr vert="horz" lIns="44771" tIns="22385" rIns="44771" bIns="0" rtlCol="0" anchor="b"/>
          <a:lstStyle>
            <a:defPPr>
              <a:defRPr lang="ja-JP"/>
            </a:defPPr>
            <a:lvl1pPr marL="0" algn="l" defTabSz="914400" rtl="0" eaLnBrk="1" latinLnBrk="0" hangingPunct="1">
              <a:defRPr kumimoji="1" sz="10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en-US" altLang="ja-JP" sz="490"/>
          </a:p>
          <a:p>
            <a:pPr>
              <a:defRPr/>
            </a:pPr>
            <a:fld id="{1AF0FE26-217A-4E86-AE36-543A26174F74}" type="slidenum">
              <a:rPr lang="ja-JP" altLang="en-US" sz="490"/>
              <a:pPr>
                <a:defRPr/>
              </a:pPr>
              <a:t>1</a:t>
            </a:fld>
            <a:endParaRPr lang="ja-JP" altLang="en-US" sz="490"/>
          </a:p>
        </p:txBody>
      </p:sp>
      <p:pic>
        <p:nvPicPr>
          <p:cNvPr id="165" name="Picture 16">
            <a:extLst>
              <a:ext uri="{FF2B5EF4-FFF2-40B4-BE49-F238E27FC236}">
                <a16:creationId xmlns:a16="http://schemas.microsoft.com/office/drawing/2014/main" id="{8C3AE1D2-4A86-4F94-AF96-1B783C17E0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8208" y="5648537"/>
            <a:ext cx="222299" cy="31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6" name="テキスト ボックス 11">
            <a:extLst>
              <a:ext uri="{FF2B5EF4-FFF2-40B4-BE49-F238E27FC236}">
                <a16:creationId xmlns:a16="http://schemas.microsoft.com/office/drawing/2014/main" id="{682581D2-7617-4ABE-91E0-063766591856}"/>
              </a:ext>
            </a:extLst>
          </p:cNvPr>
          <p:cNvSpPr txBox="1">
            <a:spLocks noChangeArrowheads="1"/>
          </p:cNvSpPr>
          <p:nvPr/>
        </p:nvSpPr>
        <p:spPr bwMode="auto">
          <a:xfrm>
            <a:off x="1148658" y="5648517"/>
            <a:ext cx="9202598" cy="561639"/>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567" dirty="0">
                <a:latin typeface="メイリオ" panose="020B0604030504040204" pitchFamily="50" charset="-128"/>
                <a:ea typeface="メイリオ" panose="020B0604030504040204" pitchFamily="50" charset="-128"/>
              </a:rPr>
              <a:t>分割された測定サンプルの剛性の違いを考慮して残差力のつり合い位置を修正することで、</a:t>
            </a:r>
            <a:endParaRPr lang="en-US" altLang="ja-JP" sz="1567" dirty="0">
              <a:latin typeface="メイリオ" panose="020B0604030504040204" pitchFamily="50" charset="-128"/>
              <a:ea typeface="メイリオ" panose="020B0604030504040204" pitchFamily="50" charset="-128"/>
            </a:endParaRPr>
          </a:p>
          <a:p>
            <a:pPr eaLnBrk="1" hangingPunct="1"/>
            <a:r>
              <a:rPr lang="ja-JP" altLang="en-US" sz="1567" b="1" u="sng" dirty="0">
                <a:solidFill>
                  <a:srgbClr val="5A86DE"/>
                </a:solidFill>
                <a:latin typeface="メイリオ" panose="020B0604030504040204" pitchFamily="50" charset="-128"/>
                <a:ea typeface="メイリオ" panose="020B0604030504040204" pitchFamily="50" charset="-128"/>
              </a:rPr>
              <a:t>サンプル中心以外も測定可能に</a:t>
            </a:r>
          </a:p>
        </p:txBody>
      </p:sp>
      <p:sp>
        <p:nvSpPr>
          <p:cNvPr id="167" name="テキスト ボックス 11">
            <a:extLst>
              <a:ext uri="{FF2B5EF4-FFF2-40B4-BE49-F238E27FC236}">
                <a16:creationId xmlns:a16="http://schemas.microsoft.com/office/drawing/2014/main" id="{7E0C4D25-1B7A-4379-82AD-54B95D3883D2}"/>
              </a:ext>
            </a:extLst>
          </p:cNvPr>
          <p:cNvSpPr txBox="1">
            <a:spLocks noChangeArrowheads="1"/>
          </p:cNvSpPr>
          <p:nvPr/>
        </p:nvSpPr>
        <p:spPr bwMode="auto">
          <a:xfrm>
            <a:off x="7533399" y="6048232"/>
            <a:ext cx="2313802" cy="32048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567" dirty="0">
                <a:latin typeface="メイリオ" panose="020B0604030504040204" pitchFamily="50" charset="-128"/>
                <a:ea typeface="メイリオ" panose="020B0604030504040204" pitchFamily="50" charset="-128"/>
              </a:rPr>
              <a:t>※</a:t>
            </a:r>
            <a:r>
              <a:rPr lang="ja-JP" altLang="en-US" sz="1567" dirty="0">
                <a:latin typeface="メイリオ" panose="020B0604030504040204" pitchFamily="50" charset="-128"/>
                <a:ea typeface="メイリオ" panose="020B0604030504040204" pitchFamily="50" charset="-128"/>
              </a:rPr>
              <a:t>測定対象：金属材料</a:t>
            </a:r>
          </a:p>
        </p:txBody>
      </p:sp>
      <p:sp>
        <p:nvSpPr>
          <p:cNvPr id="168" name="テキスト ボックス 11">
            <a:extLst>
              <a:ext uri="{FF2B5EF4-FFF2-40B4-BE49-F238E27FC236}">
                <a16:creationId xmlns:a16="http://schemas.microsoft.com/office/drawing/2014/main" id="{3A3D2610-0500-41BF-B2B5-69DC50D7D7E2}"/>
              </a:ext>
            </a:extLst>
          </p:cNvPr>
          <p:cNvSpPr txBox="1">
            <a:spLocks noChangeArrowheads="1"/>
          </p:cNvSpPr>
          <p:nvPr/>
        </p:nvSpPr>
        <p:spPr bwMode="auto">
          <a:xfrm>
            <a:off x="7676244" y="2061918"/>
            <a:ext cx="2778079" cy="756436"/>
          </a:xfrm>
          <a:prstGeom prst="rect">
            <a:avLst/>
          </a:prstGeom>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wrap="square" lIns="78559" tIns="39280" rIns="78559" bIns="39280" anchor="ctr">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200" dirty="0">
                <a:solidFill>
                  <a:schemeClr val="bg1"/>
                </a:solidFill>
                <a:latin typeface="メイリオ" panose="020B0604030504040204" pitchFamily="50" charset="-128"/>
                <a:ea typeface="メイリオ" panose="020B0604030504040204" pitchFamily="50" charset="-128"/>
              </a:rPr>
              <a:t>大阪公立大学</a:t>
            </a:r>
            <a:endParaRPr lang="en-US" altLang="ja-JP" sz="2200" dirty="0">
              <a:solidFill>
                <a:schemeClr val="bg1"/>
              </a:solidFill>
              <a:latin typeface="メイリオ" panose="020B0604030504040204" pitchFamily="50" charset="-128"/>
              <a:ea typeface="メイリオ" panose="020B0604030504040204" pitchFamily="50" charset="-128"/>
            </a:endParaRPr>
          </a:p>
          <a:p>
            <a:pPr eaLnBrk="1" hangingPunct="1"/>
            <a:r>
              <a:rPr lang="ja-JP" altLang="en-US" sz="2200" dirty="0">
                <a:solidFill>
                  <a:schemeClr val="bg1"/>
                </a:solidFill>
                <a:latin typeface="メイリオ" panose="020B0604030504040204" pitchFamily="50" charset="-128"/>
                <a:ea typeface="メイリオ" panose="020B0604030504040204" pitchFamily="50" charset="-128"/>
              </a:rPr>
              <a:t>柴原研究室　監修</a:t>
            </a:r>
            <a:endParaRPr lang="ja-JP" altLang="en-US" sz="2200" dirty="0">
              <a:solidFill>
                <a:schemeClr val="bg1"/>
              </a:solidFill>
              <a:highlight>
                <a:srgbClr val="00FFFF"/>
              </a:highlight>
              <a:latin typeface="メイリオ" panose="020B0604030504040204" pitchFamily="50" charset="-128"/>
              <a:ea typeface="メイリオ" panose="020B0604030504040204" pitchFamily="50" charset="-128"/>
            </a:endParaRPr>
          </a:p>
        </p:txBody>
      </p:sp>
      <p:pic>
        <p:nvPicPr>
          <p:cNvPr id="186" name="Picture 16">
            <a:extLst>
              <a:ext uri="{FF2B5EF4-FFF2-40B4-BE49-F238E27FC236}">
                <a16:creationId xmlns:a16="http://schemas.microsoft.com/office/drawing/2014/main" id="{3C00DEB9-44B9-495E-A8B0-6552AEE9AC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4141" y="7074280"/>
            <a:ext cx="222299" cy="31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7" name="テキスト ボックス 11">
            <a:extLst>
              <a:ext uri="{FF2B5EF4-FFF2-40B4-BE49-F238E27FC236}">
                <a16:creationId xmlns:a16="http://schemas.microsoft.com/office/drawing/2014/main" id="{9B2004D2-4EF9-4999-A45E-E0447B0DC9F0}"/>
              </a:ext>
            </a:extLst>
          </p:cNvPr>
          <p:cNvSpPr txBox="1">
            <a:spLocks noChangeArrowheads="1"/>
          </p:cNvSpPr>
          <p:nvPr/>
        </p:nvSpPr>
        <p:spPr bwMode="auto">
          <a:xfrm>
            <a:off x="990216" y="7090637"/>
            <a:ext cx="2177913" cy="32048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567" b="1" dirty="0">
                <a:latin typeface="メイリオ" panose="020B0604030504040204" pitchFamily="50" charset="-128"/>
                <a:ea typeface="メイリオ" panose="020B0604030504040204" pitchFamily="50" charset="-128"/>
              </a:rPr>
              <a:t>TIG</a:t>
            </a:r>
            <a:r>
              <a:rPr lang="ja-JP" altLang="en-US" sz="1567" b="1" dirty="0">
                <a:latin typeface="メイリオ" panose="020B0604030504040204" pitchFamily="50" charset="-128"/>
                <a:ea typeface="メイリオ" panose="020B0604030504040204" pitchFamily="50" charset="-128"/>
              </a:rPr>
              <a:t>メルトラン試験体</a:t>
            </a:r>
          </a:p>
        </p:txBody>
      </p:sp>
      <p:pic>
        <p:nvPicPr>
          <p:cNvPr id="188" name="図 187" descr="座る, 本, テーブル, 棒 が含まれている画像&#10;&#10;自動的に生成された説明">
            <a:extLst>
              <a:ext uri="{FF2B5EF4-FFF2-40B4-BE49-F238E27FC236}">
                <a16:creationId xmlns:a16="http://schemas.microsoft.com/office/drawing/2014/main" id="{6629A1CB-5DAC-4CEB-BA69-65BE85683AE9}"/>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23750" b="16561"/>
          <a:stretch/>
        </p:blipFill>
        <p:spPr>
          <a:xfrm>
            <a:off x="672022" y="7490061"/>
            <a:ext cx="1591759" cy="1266794"/>
          </a:xfrm>
          <a:prstGeom prst="rect">
            <a:avLst/>
          </a:prstGeom>
        </p:spPr>
      </p:pic>
      <p:sp>
        <p:nvSpPr>
          <p:cNvPr id="190" name="テキスト ボックス 11">
            <a:extLst>
              <a:ext uri="{FF2B5EF4-FFF2-40B4-BE49-F238E27FC236}">
                <a16:creationId xmlns:a16="http://schemas.microsoft.com/office/drawing/2014/main" id="{C5EBFC69-84C9-4F01-977A-515475D22E32}"/>
              </a:ext>
            </a:extLst>
          </p:cNvPr>
          <p:cNvSpPr txBox="1">
            <a:spLocks noChangeArrowheads="1"/>
          </p:cNvSpPr>
          <p:nvPr/>
        </p:nvSpPr>
        <p:spPr bwMode="auto">
          <a:xfrm>
            <a:off x="1608877" y="8913401"/>
            <a:ext cx="3026534" cy="32048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567" u="sng" dirty="0">
                <a:latin typeface="メイリオ" panose="020B0604030504040204" pitchFamily="50" charset="-128"/>
                <a:ea typeface="メイリオ" panose="020B0604030504040204" pitchFamily="50" charset="-128"/>
              </a:rPr>
              <a:t>溶接線方向 </a:t>
            </a:r>
            <a:r>
              <a:rPr lang="en-US" altLang="ja-JP" sz="1567" u="sng" dirty="0">
                <a:latin typeface="メイリオ" panose="020B0604030504040204" pitchFamily="50" charset="-128"/>
                <a:ea typeface="メイリオ" panose="020B0604030504040204" pitchFamily="50" charset="-128"/>
              </a:rPr>
              <a:t>90 mm</a:t>
            </a:r>
            <a:r>
              <a:rPr lang="ja-JP" altLang="en-US" sz="1567" u="sng" dirty="0">
                <a:latin typeface="メイリオ" panose="020B0604030504040204" pitchFamily="50" charset="-128"/>
                <a:ea typeface="メイリオ" panose="020B0604030504040204" pitchFamily="50" charset="-128"/>
              </a:rPr>
              <a:t>位置で切断</a:t>
            </a:r>
            <a:endParaRPr lang="en-US" altLang="ja-JP" sz="1567" u="sng" dirty="0">
              <a:latin typeface="メイリオ" panose="020B0604030504040204" pitchFamily="50" charset="-128"/>
              <a:ea typeface="メイリオ" panose="020B0604030504040204" pitchFamily="50" charset="-128"/>
            </a:endParaRPr>
          </a:p>
        </p:txBody>
      </p:sp>
      <p:sp>
        <p:nvSpPr>
          <p:cNvPr id="191" name="テキスト ボックス 11">
            <a:extLst>
              <a:ext uri="{FF2B5EF4-FFF2-40B4-BE49-F238E27FC236}">
                <a16:creationId xmlns:a16="http://schemas.microsoft.com/office/drawing/2014/main" id="{C58D171F-4CCF-4179-BE37-594CF985B421}"/>
              </a:ext>
            </a:extLst>
          </p:cNvPr>
          <p:cNvSpPr txBox="1">
            <a:spLocks noChangeArrowheads="1"/>
          </p:cNvSpPr>
          <p:nvPr/>
        </p:nvSpPr>
        <p:spPr bwMode="auto">
          <a:xfrm>
            <a:off x="6424622" y="8852991"/>
            <a:ext cx="3026534" cy="32048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567" b="1" dirty="0">
                <a:latin typeface="メイリオ" panose="020B0604030504040204" pitchFamily="50" charset="-128"/>
                <a:ea typeface="メイリオ" panose="020B0604030504040204" pitchFamily="50" charset="-128"/>
              </a:rPr>
              <a:t>溶接線方向の残留応力分布</a:t>
            </a:r>
          </a:p>
        </p:txBody>
      </p:sp>
      <p:sp>
        <p:nvSpPr>
          <p:cNvPr id="194" name="テキスト ボックス 11">
            <a:extLst>
              <a:ext uri="{FF2B5EF4-FFF2-40B4-BE49-F238E27FC236}">
                <a16:creationId xmlns:a16="http://schemas.microsoft.com/office/drawing/2014/main" id="{BAFD9B09-CFAA-4D78-AE37-5D5F8CE90769}"/>
              </a:ext>
            </a:extLst>
          </p:cNvPr>
          <p:cNvSpPr txBox="1">
            <a:spLocks noChangeArrowheads="1"/>
          </p:cNvSpPr>
          <p:nvPr/>
        </p:nvSpPr>
        <p:spPr bwMode="auto">
          <a:xfrm>
            <a:off x="6871735" y="6585912"/>
            <a:ext cx="1727314" cy="26399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メイリオ" panose="020B0604030504040204" pitchFamily="50" charset="-128"/>
                <a:ea typeface="メイリオ" panose="020B0604030504040204" pitchFamily="50" charset="-128"/>
              </a:rPr>
              <a:t>溶接部：引張残留応力</a:t>
            </a:r>
          </a:p>
        </p:txBody>
      </p:sp>
      <p:sp>
        <p:nvSpPr>
          <p:cNvPr id="197" name="テキスト ボックス 11">
            <a:extLst>
              <a:ext uri="{FF2B5EF4-FFF2-40B4-BE49-F238E27FC236}">
                <a16:creationId xmlns:a16="http://schemas.microsoft.com/office/drawing/2014/main" id="{097BC54D-2CF6-4F23-AA91-67AC30A73A48}"/>
              </a:ext>
            </a:extLst>
          </p:cNvPr>
          <p:cNvSpPr txBox="1">
            <a:spLocks noChangeArrowheads="1"/>
          </p:cNvSpPr>
          <p:nvPr/>
        </p:nvSpPr>
        <p:spPr bwMode="auto">
          <a:xfrm>
            <a:off x="2312602" y="7503176"/>
            <a:ext cx="3872779" cy="1043950"/>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567" dirty="0">
                <a:latin typeface="メイリオ" panose="020B0604030504040204" pitchFamily="50" charset="-128"/>
                <a:ea typeface="メイリオ" panose="020B0604030504040204" pitchFamily="50" charset="-128"/>
              </a:rPr>
              <a:t>鋼種：</a:t>
            </a:r>
            <a:r>
              <a:rPr lang="en-US" altLang="ja-JP" sz="1567" dirty="0">
                <a:latin typeface="メイリオ" panose="020B0604030504040204" pitchFamily="50" charset="-128"/>
                <a:ea typeface="メイリオ" panose="020B0604030504040204" pitchFamily="50" charset="-128"/>
              </a:rPr>
              <a:t>SUS304</a:t>
            </a:r>
          </a:p>
          <a:p>
            <a:pPr eaLnBrk="1" hangingPunct="1"/>
            <a:r>
              <a:rPr lang="ja-JP" altLang="en-US" sz="1567" dirty="0">
                <a:latin typeface="メイリオ" panose="020B0604030504040204" pitchFamily="50" charset="-128"/>
                <a:ea typeface="メイリオ" panose="020B0604030504040204" pitchFamily="50" charset="-128"/>
              </a:rPr>
              <a:t>寸法：</a:t>
            </a:r>
            <a:r>
              <a:rPr lang="en-US" altLang="ja-JP" sz="1567" dirty="0">
                <a:latin typeface="メイリオ" panose="020B0604030504040204" pitchFamily="50" charset="-128"/>
                <a:ea typeface="メイリオ" panose="020B0604030504040204" pitchFamily="50" charset="-128"/>
              </a:rPr>
              <a:t>40t × 65w × 100ℓ(mm)</a:t>
            </a:r>
          </a:p>
          <a:p>
            <a:pPr eaLnBrk="1" hangingPunct="1"/>
            <a:r>
              <a:rPr lang="ja-JP" altLang="en-US" sz="1567" dirty="0">
                <a:latin typeface="メイリオ" panose="020B0604030504040204" pitchFamily="50" charset="-128"/>
                <a:ea typeface="メイリオ" panose="020B0604030504040204" pitchFamily="50" charset="-128"/>
              </a:rPr>
              <a:t>溶接条件</a:t>
            </a:r>
            <a:endParaRPr lang="en-US" altLang="ja-JP" sz="1567" dirty="0">
              <a:latin typeface="メイリオ" panose="020B0604030504040204" pitchFamily="50" charset="-128"/>
              <a:ea typeface="メイリオ" panose="020B0604030504040204" pitchFamily="50" charset="-128"/>
            </a:endParaRPr>
          </a:p>
          <a:p>
            <a:pPr eaLnBrk="1" hangingPunct="1"/>
            <a:r>
              <a:rPr lang="ja-JP" altLang="en-US" sz="1567" dirty="0">
                <a:latin typeface="メイリオ" panose="020B0604030504040204" pitchFamily="50" charset="-128"/>
                <a:ea typeface="メイリオ" panose="020B0604030504040204" pitchFamily="50" charset="-128"/>
              </a:rPr>
              <a:t>　　：</a:t>
            </a:r>
            <a:r>
              <a:rPr lang="en-US" altLang="ja-JP" sz="1567" dirty="0">
                <a:latin typeface="メイリオ" panose="020B0604030504040204" pitchFamily="50" charset="-128"/>
                <a:ea typeface="メイリオ" panose="020B0604030504040204" pitchFamily="50" charset="-128"/>
              </a:rPr>
              <a:t>200 A-13 V- 12 cm/min</a:t>
            </a:r>
            <a:endParaRPr lang="ja-JP" altLang="en-US" sz="1567" dirty="0">
              <a:latin typeface="メイリオ" panose="020B0604030504040204" pitchFamily="50" charset="-128"/>
              <a:ea typeface="メイリオ" panose="020B0604030504040204" pitchFamily="50" charset="-128"/>
            </a:endParaRPr>
          </a:p>
        </p:txBody>
      </p:sp>
      <p:pic>
        <p:nvPicPr>
          <p:cNvPr id="200" name="Picture 3" descr="IMGP0834">
            <a:extLst>
              <a:ext uri="{FF2B5EF4-FFF2-40B4-BE49-F238E27FC236}">
                <a16:creationId xmlns:a16="http://schemas.microsoft.com/office/drawing/2014/main" id="{56CFE0D2-B310-46F5-98E8-9B1A8955D22E}"/>
              </a:ext>
            </a:extLst>
          </p:cNvPr>
          <p:cNvPicPr>
            <a:picLocks noChangeAspect="1" noChangeArrowheads="1"/>
          </p:cNvPicPr>
          <p:nvPr/>
        </p:nvPicPr>
        <p:blipFill rotWithShape="1">
          <a:blip r:embed="rId10" cstate="print">
            <a:lum bright="20000"/>
            <a:extLst>
              <a:ext uri="{28A0092B-C50C-407E-A947-70E740481C1C}">
                <a14:useLocalDpi xmlns:a14="http://schemas.microsoft.com/office/drawing/2010/main" val="0"/>
              </a:ext>
            </a:extLst>
          </a:blip>
          <a:srcRect l="9442" t="34121" r="31530" b="5805"/>
          <a:stretch/>
        </p:blipFill>
        <p:spPr bwMode="auto">
          <a:xfrm>
            <a:off x="6084900" y="10381039"/>
            <a:ext cx="1692484" cy="968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1" name="Picture 2" descr="X:\angou\【テーマ08～10】\X線残留応力測定技術の確立／SWSK09007\新しいフォルダ (2)\ゴニオメータ.JPG">
            <a:extLst>
              <a:ext uri="{FF2B5EF4-FFF2-40B4-BE49-F238E27FC236}">
                <a16:creationId xmlns:a16="http://schemas.microsoft.com/office/drawing/2014/main" id="{BC6D9107-35C3-4644-A3EC-F2E2B6A3E9FD}"/>
              </a:ext>
            </a:extLst>
          </p:cNvPr>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a:stretch/>
        </p:blipFill>
        <p:spPr bwMode="auto">
          <a:xfrm>
            <a:off x="2338251" y="10384471"/>
            <a:ext cx="1622709" cy="972000"/>
          </a:xfrm>
          <a:prstGeom prst="rect">
            <a:avLst/>
          </a:prstGeom>
          <a:noFill/>
          <a:extLst>
            <a:ext uri="{909E8E84-426E-40DD-AFC4-6F175D3DCCD1}">
              <a14:hiddenFill xmlns:a14="http://schemas.microsoft.com/office/drawing/2010/main">
                <a:solidFill>
                  <a:srgbClr val="FFFFFF"/>
                </a:solidFill>
              </a14:hiddenFill>
            </a:ext>
          </a:extLst>
        </p:spPr>
      </p:pic>
      <p:pic>
        <p:nvPicPr>
          <p:cNvPr id="202" name="Picture 3" descr="C:\works\作業標準\ひずみゲージ\写真\④ひずみゲージ接着.JPG">
            <a:extLst>
              <a:ext uri="{FF2B5EF4-FFF2-40B4-BE49-F238E27FC236}">
                <a16:creationId xmlns:a16="http://schemas.microsoft.com/office/drawing/2014/main" id="{9176DADE-30BF-4F87-A46C-25DE3CEBB4B7}"/>
              </a:ext>
            </a:extLst>
          </p:cNvPr>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13515" t="7493" r="12056" b="16857"/>
          <a:stretch/>
        </p:blipFill>
        <p:spPr bwMode="auto">
          <a:xfrm>
            <a:off x="4248992" y="10377995"/>
            <a:ext cx="1602176" cy="972001"/>
          </a:xfrm>
          <a:prstGeom prst="rect">
            <a:avLst/>
          </a:prstGeom>
          <a:noFill/>
          <a:extLst>
            <a:ext uri="{909E8E84-426E-40DD-AFC4-6F175D3DCCD1}">
              <a14:hiddenFill xmlns:a14="http://schemas.microsoft.com/office/drawing/2010/main">
                <a:solidFill>
                  <a:srgbClr val="FFFFFF"/>
                </a:solidFill>
              </a14:hiddenFill>
            </a:ext>
          </a:extLst>
        </p:spPr>
      </p:pic>
      <p:sp>
        <p:nvSpPr>
          <p:cNvPr id="203" name="AutoShape 120">
            <a:extLst>
              <a:ext uri="{FF2B5EF4-FFF2-40B4-BE49-F238E27FC236}">
                <a16:creationId xmlns:a16="http://schemas.microsoft.com/office/drawing/2014/main" id="{9527604F-8ABE-4381-BFC1-4529975F76E6}"/>
              </a:ext>
            </a:extLst>
          </p:cNvPr>
          <p:cNvSpPr>
            <a:spLocks noChangeArrowheads="1"/>
          </p:cNvSpPr>
          <p:nvPr/>
        </p:nvSpPr>
        <p:spPr bwMode="auto">
          <a:xfrm>
            <a:off x="630176" y="9410873"/>
            <a:ext cx="4085270" cy="515331"/>
          </a:xfrm>
          <a:prstGeom prst="roundRect">
            <a:avLst>
              <a:gd name="adj" fmla="val 16667"/>
            </a:avLst>
          </a:prstGeom>
          <a:solidFill>
            <a:srgbClr val="5A86DE"/>
          </a:solidFill>
          <a:ln>
            <a:noFill/>
          </a:ln>
          <a:effectLst/>
        </p:spPr>
        <p:txBody>
          <a:bodyPr wrap="none" anchor="ctr"/>
          <a:lstStyle>
            <a:lvl1pPr>
              <a:defRPr kumimoji="1" sz="5800">
                <a:solidFill>
                  <a:schemeClr val="tx1"/>
                </a:solidFill>
                <a:latin typeface="Arial" panose="020B0604020202020204" pitchFamily="34" charset="0"/>
                <a:ea typeface="ＭＳ Ｐゴシック" panose="020B0600070205080204" pitchFamily="50" charset="-128"/>
              </a:defRPr>
            </a:lvl1pPr>
            <a:lvl2pPr marL="742950" indent="-285750">
              <a:defRPr kumimoji="1" sz="5800">
                <a:solidFill>
                  <a:schemeClr val="tx1"/>
                </a:solidFill>
                <a:latin typeface="Arial" panose="020B0604020202020204" pitchFamily="34" charset="0"/>
                <a:ea typeface="ＭＳ Ｐゴシック" panose="020B0600070205080204" pitchFamily="50" charset="-128"/>
              </a:defRPr>
            </a:lvl2pPr>
            <a:lvl3pPr marL="1143000" indent="-228600">
              <a:defRPr kumimoji="1" sz="5800">
                <a:solidFill>
                  <a:schemeClr val="tx1"/>
                </a:solidFill>
                <a:latin typeface="Arial" panose="020B0604020202020204" pitchFamily="34" charset="0"/>
                <a:ea typeface="ＭＳ Ｐゴシック" panose="020B0600070205080204" pitchFamily="50" charset="-128"/>
              </a:defRPr>
            </a:lvl3pPr>
            <a:lvl4pPr marL="1600200" indent="-228600">
              <a:defRPr kumimoji="1" sz="5800">
                <a:solidFill>
                  <a:schemeClr val="tx1"/>
                </a:solidFill>
                <a:latin typeface="Arial" panose="020B0604020202020204" pitchFamily="34" charset="0"/>
                <a:ea typeface="ＭＳ Ｐゴシック" panose="020B0600070205080204" pitchFamily="50" charset="-128"/>
              </a:defRPr>
            </a:lvl4pPr>
            <a:lvl5pPr marL="2057400" indent="-228600">
              <a:defRPr kumimoji="1" sz="5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840"/>
          </a:p>
        </p:txBody>
      </p:sp>
      <p:sp>
        <p:nvSpPr>
          <p:cNvPr id="204" name="Text Box 121">
            <a:extLst>
              <a:ext uri="{FF2B5EF4-FFF2-40B4-BE49-F238E27FC236}">
                <a16:creationId xmlns:a16="http://schemas.microsoft.com/office/drawing/2014/main" id="{E621BD77-627D-4EBC-BBD1-991B6FDBC267}"/>
              </a:ext>
            </a:extLst>
          </p:cNvPr>
          <p:cNvSpPr txBox="1">
            <a:spLocks noChangeArrowheads="1"/>
          </p:cNvSpPr>
          <p:nvPr/>
        </p:nvSpPr>
        <p:spPr bwMode="auto">
          <a:xfrm>
            <a:off x="986944" y="9522024"/>
            <a:ext cx="3248901" cy="36163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1279525">
              <a:defRPr kumimoji="1" sz="5800">
                <a:solidFill>
                  <a:schemeClr val="tx1"/>
                </a:solidFill>
                <a:latin typeface="Arial" panose="020B0604020202020204" pitchFamily="34" charset="0"/>
                <a:ea typeface="ＭＳ Ｐゴシック" panose="020B0600070205080204" pitchFamily="50" charset="-128"/>
              </a:defRPr>
            </a:lvl1pPr>
            <a:lvl2pPr marL="742950" indent="-285750" defTabSz="1279525">
              <a:defRPr kumimoji="1" sz="5800">
                <a:solidFill>
                  <a:schemeClr val="tx1"/>
                </a:solidFill>
                <a:latin typeface="Arial" panose="020B0604020202020204" pitchFamily="34" charset="0"/>
                <a:ea typeface="ＭＳ Ｐゴシック" panose="020B0600070205080204" pitchFamily="50" charset="-128"/>
              </a:defRPr>
            </a:lvl2pPr>
            <a:lvl3pPr marL="1143000" indent="-228600" defTabSz="1279525">
              <a:defRPr kumimoji="1" sz="5800">
                <a:solidFill>
                  <a:schemeClr val="tx1"/>
                </a:solidFill>
                <a:latin typeface="Arial" panose="020B0604020202020204" pitchFamily="34" charset="0"/>
                <a:ea typeface="ＭＳ Ｐゴシック" panose="020B0600070205080204" pitchFamily="50" charset="-128"/>
              </a:defRPr>
            </a:lvl3pPr>
            <a:lvl4pPr marL="1600200" indent="-228600" defTabSz="1279525">
              <a:defRPr kumimoji="1" sz="5800">
                <a:solidFill>
                  <a:schemeClr val="tx1"/>
                </a:solidFill>
                <a:latin typeface="Arial" panose="020B0604020202020204" pitchFamily="34" charset="0"/>
                <a:ea typeface="ＭＳ Ｐゴシック" panose="020B0600070205080204" pitchFamily="50" charset="-128"/>
              </a:defRPr>
            </a:lvl4pPr>
            <a:lvl5pPr marL="2057400" indent="-228600" defTabSz="1279525">
              <a:defRPr kumimoji="1" sz="5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pPr>
            <a:r>
              <a:rPr lang="ja-JP" altLang="en-US" sz="2350" b="1" dirty="0">
                <a:solidFill>
                  <a:srgbClr val="FFFFFF"/>
                </a:solidFill>
                <a:ea typeface="メイリオ" panose="020B0604030504040204" pitchFamily="50" charset="-128"/>
              </a:rPr>
              <a:t>残留応力測定メニュー</a:t>
            </a:r>
          </a:p>
        </p:txBody>
      </p:sp>
      <p:sp>
        <p:nvSpPr>
          <p:cNvPr id="210" name="テキスト ボックス 11">
            <a:extLst>
              <a:ext uri="{FF2B5EF4-FFF2-40B4-BE49-F238E27FC236}">
                <a16:creationId xmlns:a16="http://schemas.microsoft.com/office/drawing/2014/main" id="{3211AB1D-9292-416C-9299-65F11D74974E}"/>
              </a:ext>
            </a:extLst>
          </p:cNvPr>
          <p:cNvSpPr txBox="1">
            <a:spLocks noChangeArrowheads="1"/>
          </p:cNvSpPr>
          <p:nvPr/>
        </p:nvSpPr>
        <p:spPr bwMode="auto">
          <a:xfrm>
            <a:off x="4713241" y="9423541"/>
            <a:ext cx="4801136" cy="32048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567" b="1" dirty="0">
                <a:solidFill>
                  <a:srgbClr val="5A86DE"/>
                </a:solidFill>
                <a:latin typeface="メイリオ" panose="020B0604030504040204" pitchFamily="50" charset="-128"/>
                <a:ea typeface="メイリオ" panose="020B0604030504040204" pitchFamily="50" charset="-128"/>
              </a:rPr>
              <a:t>★測定対象に最適な測定方法をご提案いたします。</a:t>
            </a:r>
          </a:p>
        </p:txBody>
      </p:sp>
      <p:graphicFrame>
        <p:nvGraphicFramePr>
          <p:cNvPr id="2" name="表 1">
            <a:extLst>
              <a:ext uri="{FF2B5EF4-FFF2-40B4-BE49-F238E27FC236}">
                <a16:creationId xmlns:a16="http://schemas.microsoft.com/office/drawing/2014/main" id="{B1567F65-A0C6-A296-7781-AF00445F0905}"/>
              </a:ext>
            </a:extLst>
          </p:cNvPr>
          <p:cNvGraphicFramePr>
            <a:graphicFrameLocks noGrp="1"/>
          </p:cNvGraphicFramePr>
          <p:nvPr>
            <p:extLst>
              <p:ext uri="{D42A27DB-BD31-4B8C-83A1-F6EECF244321}">
                <p14:modId xmlns:p14="http://schemas.microsoft.com/office/powerpoint/2010/main" val="982626023"/>
              </p:ext>
            </p:extLst>
          </p:nvPr>
        </p:nvGraphicFramePr>
        <p:xfrm>
          <a:off x="954212" y="10005119"/>
          <a:ext cx="8856986" cy="3477984"/>
        </p:xfrm>
        <a:graphic>
          <a:graphicData uri="http://schemas.openxmlformats.org/drawingml/2006/table">
            <a:tbl>
              <a:tblPr firstRow="1" bandRow="1">
                <a:tableStyleId>{5940675A-B579-460E-94D1-54222C63F5DA}</a:tableStyleId>
              </a:tblPr>
              <a:tblGrid>
                <a:gridCol w="1218018">
                  <a:extLst>
                    <a:ext uri="{9D8B030D-6E8A-4147-A177-3AD203B41FA5}">
                      <a16:colId xmlns:a16="http://schemas.microsoft.com/office/drawing/2014/main" val="20000"/>
                    </a:ext>
                  </a:extLst>
                </a:gridCol>
                <a:gridCol w="1909742">
                  <a:extLst>
                    <a:ext uri="{9D8B030D-6E8A-4147-A177-3AD203B41FA5}">
                      <a16:colId xmlns:a16="http://schemas.microsoft.com/office/drawing/2014/main" val="20001"/>
                    </a:ext>
                  </a:extLst>
                </a:gridCol>
                <a:gridCol w="1909742">
                  <a:extLst>
                    <a:ext uri="{9D8B030D-6E8A-4147-A177-3AD203B41FA5}">
                      <a16:colId xmlns:a16="http://schemas.microsoft.com/office/drawing/2014/main" val="20002"/>
                    </a:ext>
                  </a:extLst>
                </a:gridCol>
                <a:gridCol w="1909742">
                  <a:extLst>
                    <a:ext uri="{9D8B030D-6E8A-4147-A177-3AD203B41FA5}">
                      <a16:colId xmlns:a16="http://schemas.microsoft.com/office/drawing/2014/main" val="20003"/>
                    </a:ext>
                  </a:extLst>
                </a:gridCol>
                <a:gridCol w="1909742">
                  <a:extLst>
                    <a:ext uri="{9D8B030D-6E8A-4147-A177-3AD203B41FA5}">
                      <a16:colId xmlns:a16="http://schemas.microsoft.com/office/drawing/2014/main" val="20004"/>
                    </a:ext>
                  </a:extLst>
                </a:gridCol>
              </a:tblGrid>
              <a:tr h="0">
                <a:tc rowSpan="2">
                  <a:txBody>
                    <a:bodyPr/>
                    <a:lstStyle/>
                    <a:p>
                      <a:pPr algn="ctr"/>
                      <a:r>
                        <a:rPr kumimoji="1" lang="ja-JP" altLang="en-US" sz="1600" dirty="0">
                          <a:latin typeface="メイリオ" panose="020B0604030504040204" pitchFamily="50" charset="-128"/>
                          <a:ea typeface="メイリオ" panose="020B0604030504040204" pitchFamily="50" charset="-128"/>
                        </a:rPr>
                        <a:t>残留応力</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測定方法</a:t>
                      </a:r>
                    </a:p>
                  </a:txBody>
                  <a:tcPr anchor="ctr">
                    <a:noFill/>
                  </a:tcPr>
                </a:tc>
                <a:tc>
                  <a:txBody>
                    <a:bodyPr/>
                    <a:lstStyle/>
                    <a:p>
                      <a:pPr algn="ctr"/>
                      <a:r>
                        <a:rPr kumimoji="1" lang="ja-JP" altLang="en-US" sz="1600" dirty="0">
                          <a:latin typeface="メイリオ" panose="020B0604030504040204" pitchFamily="50" charset="-128"/>
                          <a:ea typeface="メイリオ" panose="020B0604030504040204" pitchFamily="50" charset="-128"/>
                        </a:rPr>
                        <a:t>Ｘ線回折法</a:t>
                      </a:r>
                    </a:p>
                  </a:txBody>
                  <a:tcPr>
                    <a:solidFill>
                      <a:schemeClr val="accent5">
                        <a:lumMod val="90000"/>
                      </a:schemeClr>
                    </a:solidFill>
                  </a:tcPr>
                </a:tc>
                <a:tc>
                  <a:txBody>
                    <a:bodyPr/>
                    <a:lstStyle/>
                    <a:p>
                      <a:pPr algn="ctr"/>
                      <a:r>
                        <a:rPr kumimoji="1" lang="ja-JP" altLang="en-US" sz="1600" dirty="0">
                          <a:latin typeface="メイリオ" panose="020B0604030504040204" pitchFamily="50" charset="-128"/>
                          <a:ea typeface="メイリオ" panose="020B0604030504040204" pitchFamily="50" charset="-128"/>
                        </a:rPr>
                        <a:t>ひずみゲージ法</a:t>
                      </a:r>
                    </a:p>
                  </a:txBody>
                  <a:tcPr>
                    <a:lnR w="12700" cap="flat" cmpd="sng" algn="ctr">
                      <a:solidFill>
                        <a:schemeClr val="tx1"/>
                      </a:solidFill>
                      <a:prstDash val="solid"/>
                      <a:round/>
                      <a:headEnd type="none" w="med" len="med"/>
                      <a:tailEnd type="none" w="med" len="med"/>
                    </a:lnR>
                    <a:solidFill>
                      <a:schemeClr val="accent5">
                        <a:lumMod val="90000"/>
                      </a:schemeClr>
                    </a:solidFill>
                  </a:tcPr>
                </a:tc>
                <a:tc>
                  <a:txBody>
                    <a:bodyPr/>
                    <a:lstStyle/>
                    <a:p>
                      <a:pPr algn="ctr"/>
                      <a:r>
                        <a:rPr kumimoji="1" lang="en-US" altLang="ja-JP" sz="1600" dirty="0">
                          <a:latin typeface="メイリオ" panose="020B0604030504040204" pitchFamily="50" charset="-128"/>
                          <a:ea typeface="メイリオ" panose="020B0604030504040204" pitchFamily="50" charset="-128"/>
                        </a:rPr>
                        <a:t>MIRS</a:t>
                      </a:r>
                      <a:r>
                        <a:rPr kumimoji="1" lang="ja-JP" altLang="en-US" sz="1600" dirty="0">
                          <a:latin typeface="メイリオ" panose="020B0604030504040204" pitchFamily="50" charset="-128"/>
                          <a:ea typeface="メイリオ" panose="020B0604030504040204" pitchFamily="50" charset="-128"/>
                        </a:rPr>
                        <a:t>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90000"/>
                      </a:schemeClr>
                    </a:solidFill>
                  </a:tcPr>
                </a:tc>
                <a:tc>
                  <a:txBody>
                    <a:bodyPr/>
                    <a:lstStyle/>
                    <a:p>
                      <a:pPr algn="ctr"/>
                      <a:r>
                        <a:rPr kumimoji="1" lang="ja-JP" altLang="en-US" sz="1600" b="1" dirty="0">
                          <a:latin typeface="メイリオ" panose="020B0604030504040204" pitchFamily="50" charset="-128"/>
                          <a:ea typeface="メイリオ" panose="020B0604030504040204" pitchFamily="50" charset="-128"/>
                        </a:rPr>
                        <a:t>修正コンター法</a:t>
                      </a:r>
                    </a:p>
                  </a:txBody>
                  <a:tcPr>
                    <a:lnL w="12700" cap="flat" cmpd="sng" algn="ctr">
                      <a:solidFill>
                        <a:schemeClr val="tx1"/>
                      </a:solidFill>
                      <a:prstDash val="solid"/>
                      <a:round/>
                      <a:headEnd type="none" w="med" len="med"/>
                      <a:tailEnd type="none" w="med" len="med"/>
                    </a:lnL>
                    <a:solidFill>
                      <a:srgbClr val="33CCFF"/>
                    </a:solidFill>
                  </a:tcPr>
                </a:tc>
                <a:extLst>
                  <a:ext uri="{0D108BD9-81ED-4DB2-BD59-A6C34878D82A}">
                    <a16:rowId xmlns:a16="http://schemas.microsoft.com/office/drawing/2014/main" val="10000"/>
                  </a:ext>
                </a:extLst>
              </a:tr>
              <a:tr h="1054000">
                <a:tc vMerge="1">
                  <a:txBody>
                    <a:bodyPr/>
                    <a:lstStyle/>
                    <a:p>
                      <a:endParaRPr kumimoji="1" lang="ja-JP" altLang="en-US" dirty="0"/>
                    </a:p>
                  </a:txBody>
                  <a:tcPr>
                    <a:lnTlToBr w="12700" cap="flat" cmpd="sng" algn="ctr">
                      <a:solidFill>
                        <a:schemeClr val="tx1"/>
                      </a:solidFill>
                      <a:prstDash val="solid"/>
                      <a:round/>
                      <a:headEnd type="none" w="med" len="med"/>
                      <a:tailEnd type="none" w="med" len="med"/>
                    </a:lnTlToBr>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1"/>
                  </a:ext>
                </a:extLst>
              </a:tr>
              <a:tr h="741680">
                <a:tc>
                  <a:txBody>
                    <a:bodyPr/>
                    <a:lstStyle/>
                    <a:p>
                      <a:pPr algn="ctr"/>
                      <a:r>
                        <a:rPr kumimoji="1" lang="ja-JP" altLang="en-US" sz="1600" dirty="0">
                          <a:latin typeface="メイリオ" panose="020B0604030504040204" pitchFamily="50" charset="-128"/>
                          <a:ea typeface="メイリオ" panose="020B0604030504040204" pitchFamily="50" charset="-128"/>
                        </a:rPr>
                        <a:t>内部</a:t>
                      </a: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ja-JP" sz="1600" kern="1200" dirty="0">
                          <a:solidFill>
                            <a:schemeClr val="tx1"/>
                          </a:solidFill>
                          <a:effectLst/>
                          <a:latin typeface="メイリオ" panose="020B0604030504040204" pitchFamily="50" charset="-128"/>
                          <a:ea typeface="メイリオ" panose="020B0604030504040204" pitchFamily="50" charset="-128"/>
                          <a:cs typeface="+mn-cs"/>
                        </a:rPr>
                        <a:t>単純形状のみ</a:t>
                      </a:r>
                      <a:endParaRPr kumimoji="1" lang="ja-JP" altLang="en-US" sz="1600" dirty="0">
                        <a:latin typeface="メイリオ" panose="020B0604030504040204" pitchFamily="50" charset="-128"/>
                        <a:ea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dirty="0">
                          <a:latin typeface="メイリオ" panose="020B0604030504040204" pitchFamily="50" charset="-128"/>
                          <a:ea typeface="メイリオ" panose="020B0604030504040204" pitchFamily="50" charset="-128"/>
                        </a:rPr>
                        <a:t>〇</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solidFill>
                            <a:schemeClr val="tx1"/>
                          </a:solidFill>
                          <a:latin typeface="メイリオ" panose="020B0604030504040204" pitchFamily="50" charset="-128"/>
                          <a:ea typeface="メイリオ" panose="020B0604030504040204" pitchFamily="50" charset="-128"/>
                        </a:rPr>
                        <a:t>深さ方向の</a:t>
                      </a:r>
                      <a:r>
                        <a:rPr kumimoji="1" lang="en-US" altLang="ja-JP" sz="1600" dirty="0">
                          <a:solidFill>
                            <a:schemeClr val="tx1"/>
                          </a:solidFill>
                          <a:latin typeface="メイリオ" panose="020B0604030504040204" pitchFamily="50" charset="-128"/>
                          <a:ea typeface="メイリオ" panose="020B0604030504040204" pitchFamily="50" charset="-128"/>
                        </a:rPr>
                        <a:t>1</a:t>
                      </a:r>
                      <a:r>
                        <a:rPr kumimoji="1" lang="ja-JP" altLang="en-US" sz="1600" dirty="0">
                          <a:solidFill>
                            <a:schemeClr val="tx1"/>
                          </a:solidFill>
                          <a:latin typeface="メイリオ" panose="020B0604030504040204" pitchFamily="50" charset="-128"/>
                          <a:ea typeface="メイリオ" panose="020B0604030504040204" pitchFamily="50" charset="-128"/>
                        </a:rPr>
                        <a:t>次元</a:t>
                      </a:r>
                      <a:endParaRPr kumimoji="1" lang="en-US" altLang="ja-JP" sz="1600" dirty="0">
                        <a:solidFill>
                          <a:schemeClr val="tx1"/>
                        </a:solidFill>
                        <a:latin typeface="メイリオ" panose="020B0604030504040204" pitchFamily="50" charset="-128"/>
                        <a:ea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rPr>
                        <a:t>◎</a:t>
                      </a:r>
                      <a:endParaRPr kumimoji="1" lang="en-US" altLang="ja-JP" sz="1600" dirty="0">
                        <a:solidFill>
                          <a:srgbClr val="FF0000"/>
                        </a:solidFill>
                        <a:latin typeface="メイリオ" panose="020B0604030504040204" pitchFamily="50" charset="-128"/>
                        <a:ea typeface="メイリオ" panose="020B0604030504040204" pitchFamily="50" charset="-128"/>
                      </a:endParaRPr>
                    </a:p>
                    <a:p>
                      <a:pPr algn="ctr"/>
                      <a:r>
                        <a:rPr kumimoji="1" lang="ja-JP" altLang="en-US" sz="1600" dirty="0">
                          <a:solidFill>
                            <a:srgbClr val="FF0000"/>
                          </a:solidFill>
                          <a:latin typeface="メイリオ" panose="020B0604030504040204" pitchFamily="50" charset="-128"/>
                          <a:ea typeface="メイリオ" panose="020B0604030504040204" pitchFamily="50" charset="-128"/>
                        </a:rPr>
                        <a:t>断面の</a:t>
                      </a:r>
                      <a:r>
                        <a:rPr kumimoji="1" lang="en-US" altLang="ja-JP" sz="1600" dirty="0">
                          <a:solidFill>
                            <a:srgbClr val="FF0000"/>
                          </a:solidFill>
                          <a:latin typeface="メイリオ" panose="020B0604030504040204" pitchFamily="50" charset="-128"/>
                          <a:ea typeface="メイリオ" panose="020B0604030504040204" pitchFamily="50" charset="-128"/>
                        </a:rPr>
                        <a:t>2</a:t>
                      </a:r>
                      <a:r>
                        <a:rPr kumimoji="1" lang="ja-JP" altLang="en-US" sz="1600" dirty="0">
                          <a:solidFill>
                            <a:srgbClr val="FF0000"/>
                          </a:solidFill>
                          <a:latin typeface="メイリオ" panose="020B0604030504040204" pitchFamily="50" charset="-128"/>
                          <a:ea typeface="メイリオ" panose="020B0604030504040204" pitchFamily="50" charset="-128"/>
                        </a:rPr>
                        <a:t>次元</a:t>
                      </a:r>
                      <a:endParaRPr kumimoji="1" lang="en-US" altLang="ja-JP" sz="1600" dirty="0">
                        <a:solidFill>
                          <a:srgbClr val="FF0000"/>
                        </a:solidFill>
                        <a:latin typeface="メイリオ" panose="020B0604030504040204" pitchFamily="50" charset="-128"/>
                        <a:ea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05344">
                <a:tc>
                  <a:txBody>
                    <a:bodyPr/>
                    <a:lstStyle/>
                    <a:p>
                      <a:pPr algn="ctr"/>
                      <a:r>
                        <a:rPr kumimoji="1" lang="ja-JP" altLang="en-US" sz="1600" dirty="0">
                          <a:latin typeface="メイリオ" panose="020B0604030504040204" pitchFamily="50" charset="-128"/>
                          <a:ea typeface="メイリオ" panose="020B0604030504040204" pitchFamily="50" charset="-128"/>
                        </a:rPr>
                        <a:t>表面</a:t>
                      </a: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a:latin typeface="メイリオ" panose="020B0604030504040204" pitchFamily="50" charset="-128"/>
                          <a:ea typeface="メイリオ" panose="020B0604030504040204" pitchFamily="50" charset="-128"/>
                        </a:rPr>
                        <a:t>○</a:t>
                      </a: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a:latin typeface="メイリオ" panose="020B0604030504040204" pitchFamily="50" charset="-128"/>
                          <a:ea typeface="メイリオ" panose="020B0604030504040204" pitchFamily="50" charset="-128"/>
                        </a:rPr>
                        <a:t>○</a:t>
                      </a: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a:latin typeface="メイリオ" panose="020B0604030504040204" pitchFamily="50" charset="-128"/>
                          <a:ea typeface="メイリオ" panose="020B0604030504040204" pitchFamily="50" charset="-128"/>
                        </a:rPr>
                        <a:t>△</a:t>
                      </a:r>
                      <a:endParaRPr kumimoji="1" lang="ja-JP" altLang="en-US" sz="1600" dirty="0">
                        <a:highlight>
                          <a:srgbClr val="FFFF00"/>
                        </a:highlight>
                        <a:latin typeface="メイリオ" panose="020B0604030504040204" pitchFamily="50" charset="-128"/>
                        <a:ea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rPr>
                        <a:t>△</a:t>
                      </a:r>
                      <a:endParaRPr kumimoji="1" lang="en-US" altLang="ja-JP" sz="1600" dirty="0">
                        <a:solidFill>
                          <a:srgbClr val="FF0000"/>
                        </a:solidFill>
                        <a:latin typeface="メイリオ" panose="020B0604030504040204" pitchFamily="50" charset="-128"/>
                        <a:ea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741680">
                <a:tc>
                  <a:txBody>
                    <a:bodyPr/>
                    <a:lstStyle/>
                    <a:p>
                      <a:pPr algn="ctr"/>
                      <a:r>
                        <a:rPr kumimoji="1" lang="ja-JP" altLang="en-US" sz="1600" dirty="0">
                          <a:latin typeface="メイリオ" panose="020B0604030504040204" pitchFamily="50" charset="-128"/>
                          <a:ea typeface="メイリオ" panose="020B0604030504040204" pitchFamily="50" charset="-128"/>
                        </a:rPr>
                        <a:t>応力成分</a:t>
                      </a: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kern="1200" dirty="0">
                          <a:solidFill>
                            <a:schemeClr val="tx1"/>
                          </a:solidFill>
                          <a:effectLst/>
                          <a:latin typeface="メイリオ" panose="020B0604030504040204" pitchFamily="50" charset="-128"/>
                          <a:ea typeface="メイリオ" panose="020B0604030504040204" pitchFamily="50" charset="-128"/>
                          <a:cs typeface="+mn-cs"/>
                        </a:rPr>
                        <a:t>𝜎</a:t>
                      </a:r>
                      <a:r>
                        <a:rPr kumimoji="1" lang="en-US" altLang="ja-JP" sz="1600" kern="1200" baseline="-25000" dirty="0">
                          <a:solidFill>
                            <a:schemeClr val="tx1"/>
                          </a:solidFill>
                          <a:effectLst/>
                          <a:latin typeface="メイリオ" panose="020B0604030504040204" pitchFamily="50" charset="-128"/>
                          <a:ea typeface="メイリオ" panose="020B0604030504040204" pitchFamily="50" charset="-128"/>
                          <a:cs typeface="+mn-cs"/>
                        </a:rPr>
                        <a:t>𝑥</a:t>
                      </a:r>
                      <a:r>
                        <a:rPr kumimoji="1" lang="en-US" altLang="ja-JP" sz="1600" kern="1200" dirty="0">
                          <a:solidFill>
                            <a:schemeClr val="tx1"/>
                          </a:solidFill>
                          <a:effectLst/>
                          <a:latin typeface="メイリオ" panose="020B0604030504040204" pitchFamily="50" charset="-128"/>
                          <a:ea typeface="メイリオ" panose="020B0604030504040204" pitchFamily="50" charset="-128"/>
                          <a:cs typeface="+mn-cs"/>
                        </a:rPr>
                        <a:t>, 𝜎</a:t>
                      </a:r>
                      <a:r>
                        <a:rPr kumimoji="1" lang="en-US" altLang="ja-JP" sz="1600" kern="1200" baseline="-25000" dirty="0">
                          <a:solidFill>
                            <a:schemeClr val="tx1"/>
                          </a:solidFill>
                          <a:effectLst/>
                          <a:latin typeface="メイリオ" panose="020B0604030504040204" pitchFamily="50" charset="-128"/>
                          <a:ea typeface="メイリオ" panose="020B0604030504040204" pitchFamily="50" charset="-128"/>
                          <a:cs typeface="+mn-cs"/>
                        </a:rPr>
                        <a:t>𝑦</a:t>
                      </a:r>
                      <a:endParaRPr kumimoji="1" lang="ja-JP" altLang="en-US" sz="1600" baseline="-25000" dirty="0">
                        <a:latin typeface="メイリオ" panose="020B0604030504040204" pitchFamily="50" charset="-128"/>
                        <a:ea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kern="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𝜎</a:t>
                      </a:r>
                      <a:r>
                        <a:rPr kumimoji="1" lang="en-US" altLang="ja-JP" sz="1600" kern="1200" baseline="-25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𝑥</a:t>
                      </a:r>
                      <a:r>
                        <a:rPr kumimoji="1" lang="en-US" altLang="ja-JP" sz="1600" kern="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𝜎</a:t>
                      </a:r>
                      <a:r>
                        <a:rPr kumimoji="1" lang="en-US" altLang="ja-JP" sz="1600" kern="1200" baseline="-25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𝑦</a:t>
                      </a:r>
                      <a:r>
                        <a:rPr kumimoji="1" lang="en-US" altLang="ja-JP" sz="1600" kern="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600" kern="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𝜎</a:t>
                      </a:r>
                      <a:r>
                        <a:rPr kumimoji="1" lang="ja-JP" altLang="en-US" sz="1600" kern="1200" baseline="-25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𝑥𝑦</a:t>
                      </a:r>
                      <a:endParaRPr kumimoji="1" lang="ja-JP" altLang="en-US" sz="1600" baseline="-25000" dirty="0">
                        <a:latin typeface="メイリオ" panose="020B0604030504040204" pitchFamily="50" charset="-128"/>
                        <a:ea typeface="メイリオ" panose="020B0604030504040204" pitchFamily="50" charset="-128"/>
                        <a:cs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0" kern="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𝜎</a:t>
                      </a:r>
                      <a:r>
                        <a:rPr kumimoji="1" lang="en-US" altLang="ja-JP" sz="1600" b="0" kern="1200" baseline="-25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𝑥</a:t>
                      </a:r>
                      <a:r>
                        <a:rPr kumimoji="1" lang="en-US" altLang="ja-JP" sz="1600" b="0" kern="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𝜎</a:t>
                      </a:r>
                      <a:r>
                        <a:rPr kumimoji="1" lang="en-US" altLang="ja-JP" sz="1600" b="0" kern="1200" baseline="-25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𝑦</a:t>
                      </a:r>
                      <a:r>
                        <a:rPr kumimoji="1" lang="en-US" altLang="ja-JP" sz="1600" b="0" kern="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𝜎</a:t>
                      </a:r>
                      <a:r>
                        <a:rPr kumimoji="1" lang="en-US" altLang="ja-JP" sz="1600" b="0" kern="1200" baseline="-25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𝑥𝑦</a:t>
                      </a:r>
                      <a:endParaRPr kumimoji="1" lang="ja-JP" altLang="en-US" sz="1600" b="0" baseline="-250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0" kern="1200" dirty="0">
                          <a:solidFill>
                            <a:srgbClr val="FF0000"/>
                          </a:solidFill>
                          <a:effectLst/>
                          <a:latin typeface="メイリオ" panose="020B0604030504040204" pitchFamily="50" charset="-128"/>
                          <a:ea typeface="メイリオ" panose="020B0604030504040204" pitchFamily="50" charset="-128"/>
                          <a:cs typeface="+mn-cs"/>
                        </a:rPr>
                        <a:t>𝜎</a:t>
                      </a:r>
                      <a:r>
                        <a:rPr kumimoji="1" lang="en-US" altLang="ja-JP" sz="1600" b="0" kern="1200" baseline="-25000" dirty="0">
                          <a:solidFill>
                            <a:srgbClr val="FF0000"/>
                          </a:solidFill>
                          <a:effectLst/>
                          <a:latin typeface="メイリオ" panose="020B0604030504040204" pitchFamily="50" charset="-128"/>
                          <a:ea typeface="メイリオ" panose="020B0604030504040204" pitchFamily="50" charset="-128"/>
                          <a:cs typeface="+mn-cs"/>
                        </a:rPr>
                        <a:t>𝑥</a:t>
                      </a:r>
                    </a:p>
                    <a:p>
                      <a:pPr algn="ctr"/>
                      <a:endParaRPr kumimoji="1" lang="en-US" altLang="ja-JP" sz="1600" b="0" kern="1200" baseline="-25000" dirty="0">
                        <a:solidFill>
                          <a:srgbClr val="FF0000"/>
                        </a:solidFill>
                        <a:effectLst/>
                        <a:latin typeface="メイリオ" panose="020B0604030504040204" pitchFamily="50" charset="-128"/>
                        <a:ea typeface="メイリオ" panose="020B0604030504040204" pitchFamily="50" charset="-128"/>
                        <a:cs typeface="+mn-cs"/>
                      </a:endParaRPr>
                    </a:p>
                    <a:p>
                      <a:pPr algn="ctr"/>
                      <a:r>
                        <a:rPr kumimoji="1" lang="ja-JP" altLang="en-US" sz="1600" b="0" baseline="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切断面の法線方向</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3" name="オブジェクト 2">
            <a:extLst>
              <a:ext uri="{FF2B5EF4-FFF2-40B4-BE49-F238E27FC236}">
                <a16:creationId xmlns:a16="http://schemas.microsoft.com/office/drawing/2014/main" id="{0BBB88DF-CDC2-C4FD-E4D9-21B6A1E4FBD8}"/>
              </a:ext>
            </a:extLst>
          </p:cNvPr>
          <p:cNvGraphicFramePr>
            <a:graphicFrameLocks noChangeAspect="1"/>
          </p:cNvGraphicFramePr>
          <p:nvPr>
            <p:extLst>
              <p:ext uri="{D42A27DB-BD31-4B8C-83A1-F6EECF244321}">
                <p14:modId xmlns:p14="http://schemas.microsoft.com/office/powerpoint/2010/main" val="913689658"/>
              </p:ext>
            </p:extLst>
          </p:nvPr>
        </p:nvGraphicFramePr>
        <p:xfrm>
          <a:off x="8173428" y="10543944"/>
          <a:ext cx="1458504" cy="662143"/>
        </p:xfrm>
        <a:graphic>
          <a:graphicData uri="http://schemas.openxmlformats.org/presentationml/2006/ole">
            <mc:AlternateContent xmlns:mc="http://schemas.openxmlformats.org/markup-compatibility/2006">
              <mc:Choice xmlns:v="urn:schemas-microsoft-com:vml" Requires="v">
                <p:oleObj name="Drawing" r:id="rId13" imgW="1034864" imgH="469669" progId="Canvas.Drawing.X">
                  <p:embed/>
                </p:oleObj>
              </mc:Choice>
              <mc:Fallback>
                <p:oleObj name="Drawing" r:id="rId13" imgW="1034864" imgH="469669" progId="Canvas.Drawing.X">
                  <p:embed/>
                  <p:pic>
                    <p:nvPicPr>
                      <p:cNvPr id="21" name="オブジェクト 20">
                        <a:extLst>
                          <a:ext uri="{FF2B5EF4-FFF2-40B4-BE49-F238E27FC236}">
                            <a16:creationId xmlns:a16="http://schemas.microsoft.com/office/drawing/2014/main" id="{FBD352FA-7B0E-4809-9FF5-FCE8DA99CD6E}"/>
                          </a:ext>
                        </a:extLst>
                      </p:cNvPr>
                      <p:cNvPicPr/>
                      <p:nvPr/>
                    </p:nvPicPr>
                    <p:blipFill>
                      <a:blip r:embed="rId14"/>
                      <a:stretch>
                        <a:fillRect/>
                      </a:stretch>
                    </p:blipFill>
                    <p:spPr>
                      <a:xfrm>
                        <a:off x="8173428" y="10543944"/>
                        <a:ext cx="1458504" cy="662143"/>
                      </a:xfrm>
                      <a:prstGeom prst="rect">
                        <a:avLst/>
                      </a:prstGeom>
                    </p:spPr>
                  </p:pic>
                </p:oleObj>
              </mc:Fallback>
            </mc:AlternateContent>
          </a:graphicData>
        </a:graphic>
      </p:graphicFrame>
      <p:sp>
        <p:nvSpPr>
          <p:cNvPr id="13" name="矢印: 右 12">
            <a:extLst>
              <a:ext uri="{FF2B5EF4-FFF2-40B4-BE49-F238E27FC236}">
                <a16:creationId xmlns:a16="http://schemas.microsoft.com/office/drawing/2014/main" id="{E3625155-E24B-9E29-5642-D064E7925E15}"/>
              </a:ext>
            </a:extLst>
          </p:cNvPr>
          <p:cNvSpPr/>
          <p:nvPr/>
        </p:nvSpPr>
        <p:spPr bwMode="auto">
          <a:xfrm>
            <a:off x="1192089" y="8903104"/>
            <a:ext cx="374191" cy="271716"/>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4" name="テキスト ボックス 11">
            <a:extLst>
              <a:ext uri="{FF2B5EF4-FFF2-40B4-BE49-F238E27FC236}">
                <a16:creationId xmlns:a16="http://schemas.microsoft.com/office/drawing/2014/main" id="{7C720F90-CFF5-F135-2ED7-CE53B55A6558}"/>
              </a:ext>
            </a:extLst>
          </p:cNvPr>
          <p:cNvSpPr txBox="1">
            <a:spLocks noChangeArrowheads="1"/>
          </p:cNvSpPr>
          <p:nvPr/>
        </p:nvSpPr>
        <p:spPr bwMode="auto">
          <a:xfrm>
            <a:off x="4704609" y="9684636"/>
            <a:ext cx="5457624" cy="320483"/>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567" b="1" dirty="0">
                <a:solidFill>
                  <a:srgbClr val="5A86DE"/>
                </a:solidFill>
                <a:latin typeface="メイリオ" panose="020B0604030504040204" pitchFamily="50" charset="-128"/>
                <a:ea typeface="メイリオ" panose="020B0604030504040204" pitchFamily="50" charset="-128"/>
              </a:rPr>
              <a:t>★各測定法の組み合わせで表面から内部まで測定可能です</a:t>
            </a:r>
            <a:r>
              <a:rPr lang="ja-JP" altLang="en-US" sz="1567" b="1" dirty="0">
                <a:solidFill>
                  <a:srgbClr val="0033CC"/>
                </a:solidFill>
                <a:latin typeface="メイリオ" panose="020B0604030504040204" pitchFamily="50" charset="-128"/>
                <a:ea typeface="メイリオ" panose="020B0604030504040204" pitchFamily="50" charset="-128"/>
              </a:rPr>
              <a:t>。</a:t>
            </a:r>
          </a:p>
        </p:txBody>
      </p:sp>
      <p:grpSp>
        <p:nvGrpSpPr>
          <p:cNvPr id="24" name="グループ化 23">
            <a:extLst>
              <a:ext uri="{FF2B5EF4-FFF2-40B4-BE49-F238E27FC236}">
                <a16:creationId xmlns:a16="http://schemas.microsoft.com/office/drawing/2014/main" id="{BDA63781-D7BF-F7E0-45DD-31354B07D488}"/>
              </a:ext>
            </a:extLst>
          </p:cNvPr>
          <p:cNvGrpSpPr/>
          <p:nvPr/>
        </p:nvGrpSpPr>
        <p:grpSpPr>
          <a:xfrm>
            <a:off x="9298542" y="6516299"/>
            <a:ext cx="764682" cy="2732736"/>
            <a:chOff x="9298542" y="6516299"/>
            <a:chExt cx="764682" cy="2732736"/>
          </a:xfrm>
        </p:grpSpPr>
        <p:pic>
          <p:nvPicPr>
            <p:cNvPr id="10" name="図 9" descr="アイコン&#10;&#10;低い精度で自動的に生成された説明">
              <a:extLst>
                <a:ext uri="{FF2B5EF4-FFF2-40B4-BE49-F238E27FC236}">
                  <a16:creationId xmlns:a16="http://schemas.microsoft.com/office/drawing/2014/main" id="{31E20463-4B08-FFD6-1BF2-ED2204005BB3}"/>
                </a:ext>
              </a:extLst>
            </p:cNvPr>
            <p:cNvPicPr>
              <a:picLocks noChangeAspect="1"/>
            </p:cNvPicPr>
            <p:nvPr/>
          </p:nvPicPr>
          <p:blipFill rotWithShape="1">
            <a:blip r:embed="rId4">
              <a:extLst>
                <a:ext uri="{28A0092B-C50C-407E-A947-70E740481C1C}">
                  <a14:useLocalDpi xmlns:a14="http://schemas.microsoft.com/office/drawing/2010/main" val="0"/>
                </a:ext>
              </a:extLst>
            </a:blip>
            <a:srcRect l="-1342" t="7919" r="88851" b="16638"/>
            <a:stretch/>
          </p:blipFill>
          <p:spPr>
            <a:xfrm>
              <a:off x="9309736" y="6689007"/>
              <a:ext cx="610157" cy="2463422"/>
            </a:xfrm>
            <a:prstGeom prst="rect">
              <a:avLst/>
            </a:prstGeom>
          </p:spPr>
        </p:pic>
        <p:sp>
          <p:nvSpPr>
            <p:cNvPr id="21" name="正方形/長方形 20">
              <a:extLst>
                <a:ext uri="{FF2B5EF4-FFF2-40B4-BE49-F238E27FC236}">
                  <a16:creationId xmlns:a16="http://schemas.microsoft.com/office/drawing/2014/main" id="{97D311A3-C627-9C1A-8B99-EE53C4F35622}"/>
                </a:ext>
              </a:extLst>
            </p:cNvPr>
            <p:cNvSpPr/>
            <p:nvPr/>
          </p:nvSpPr>
          <p:spPr bwMode="auto">
            <a:xfrm>
              <a:off x="9631932" y="6798917"/>
              <a:ext cx="179266" cy="242028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1" name="テキスト ボックス 11">
              <a:extLst>
                <a:ext uri="{FF2B5EF4-FFF2-40B4-BE49-F238E27FC236}">
                  <a16:creationId xmlns:a16="http://schemas.microsoft.com/office/drawing/2014/main" id="{98DB028D-A1FC-BE08-4416-F3A05B969FF2}"/>
                </a:ext>
              </a:extLst>
            </p:cNvPr>
            <p:cNvSpPr txBox="1">
              <a:spLocks noChangeArrowheads="1"/>
            </p:cNvSpPr>
            <p:nvPr/>
          </p:nvSpPr>
          <p:spPr bwMode="auto">
            <a:xfrm>
              <a:off x="9613835" y="6638246"/>
              <a:ext cx="449389" cy="2610789"/>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pPr>
              <a:r>
                <a:rPr lang="en-US" altLang="ja-JP" sz="800" dirty="0">
                  <a:latin typeface="メイリオ" panose="020B0604030504040204" pitchFamily="50" charset="-128"/>
                  <a:ea typeface="メイリオ" panose="020B0604030504040204" pitchFamily="50" charset="-128"/>
                </a:rPr>
                <a:t>450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350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250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150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-150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-250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-350</a:t>
              </a:r>
            </a:p>
            <a:p>
              <a:pPr eaLnBrk="1" hangingPunct="1">
                <a:lnSpc>
                  <a:spcPts val="2000"/>
                </a:lnSpc>
              </a:pPr>
              <a:r>
                <a:rPr lang="en-US" altLang="ja-JP" sz="800" dirty="0">
                  <a:latin typeface="メイリオ" panose="020B0604030504040204" pitchFamily="50" charset="-128"/>
                  <a:ea typeface="メイリオ" panose="020B0604030504040204" pitchFamily="50" charset="-128"/>
                </a:rPr>
                <a:t>-450</a:t>
              </a:r>
            </a:p>
          </p:txBody>
        </p:sp>
        <p:sp>
          <p:nvSpPr>
            <p:cNvPr id="23" name="正方形/長方形 22">
              <a:extLst>
                <a:ext uri="{FF2B5EF4-FFF2-40B4-BE49-F238E27FC236}">
                  <a16:creationId xmlns:a16="http://schemas.microsoft.com/office/drawing/2014/main" id="{E4199682-3DA0-F3A5-721F-C7CDA6EF5075}"/>
                </a:ext>
              </a:extLst>
            </p:cNvPr>
            <p:cNvSpPr/>
            <p:nvPr/>
          </p:nvSpPr>
          <p:spPr bwMode="auto">
            <a:xfrm>
              <a:off x="9419100" y="6585912"/>
              <a:ext cx="284084" cy="21300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22" name="テキスト ボックス 11">
              <a:extLst>
                <a:ext uri="{FF2B5EF4-FFF2-40B4-BE49-F238E27FC236}">
                  <a16:creationId xmlns:a16="http://schemas.microsoft.com/office/drawing/2014/main" id="{02AD04C0-4200-715A-D8E1-C2CA1684164F}"/>
                </a:ext>
              </a:extLst>
            </p:cNvPr>
            <p:cNvSpPr txBox="1">
              <a:spLocks noChangeArrowheads="1"/>
            </p:cNvSpPr>
            <p:nvPr/>
          </p:nvSpPr>
          <p:spPr bwMode="auto">
            <a:xfrm>
              <a:off x="9298542" y="6516299"/>
              <a:ext cx="449389" cy="302465"/>
            </a:xfrm>
            <a:prstGeom prst="rect">
              <a:avLst/>
            </a:prstGeom>
            <a:noFill/>
            <a:ln>
              <a:noFill/>
            </a:ln>
          </p:spPr>
          <p:txBody>
            <a:bodyPr wrap="square" lIns="78559" tIns="39280" rIns="78559" bIns="39280">
              <a:spAutoFit/>
            </a:bodyPr>
            <a:lstStyle>
              <a:lvl1pPr defTabSz="801688">
                <a:defRPr kumimoji="1" sz="5800">
                  <a:solidFill>
                    <a:schemeClr val="tx1"/>
                  </a:solidFill>
                  <a:latin typeface="Arial" panose="020B0604020202020204" pitchFamily="34" charset="0"/>
                  <a:ea typeface="ＭＳ Ｐゴシック" panose="020B0600070205080204" pitchFamily="50" charset="-128"/>
                </a:defRPr>
              </a:lvl1pPr>
              <a:lvl2pPr marL="1303338" indent="-501650" defTabSz="801688">
                <a:defRPr kumimoji="1" sz="5800">
                  <a:solidFill>
                    <a:schemeClr val="tx1"/>
                  </a:solidFill>
                  <a:latin typeface="Arial" panose="020B0604020202020204" pitchFamily="34" charset="0"/>
                  <a:ea typeface="ＭＳ Ｐゴシック" panose="020B0600070205080204" pitchFamily="50" charset="-128"/>
                </a:defRPr>
              </a:lvl2pPr>
              <a:lvl3pPr marL="2005013" indent="-400050" defTabSz="801688">
                <a:defRPr kumimoji="1" sz="5800">
                  <a:solidFill>
                    <a:schemeClr val="tx1"/>
                  </a:solidFill>
                  <a:latin typeface="Arial" panose="020B0604020202020204" pitchFamily="34" charset="0"/>
                  <a:ea typeface="ＭＳ Ｐゴシック" panose="020B0600070205080204" pitchFamily="50" charset="-128"/>
                </a:defRPr>
              </a:lvl3pPr>
              <a:lvl4pPr marL="2808288" indent="-401638" defTabSz="801688">
                <a:defRPr kumimoji="1" sz="5800">
                  <a:solidFill>
                    <a:schemeClr val="tx1"/>
                  </a:solidFill>
                  <a:latin typeface="Arial" panose="020B0604020202020204" pitchFamily="34" charset="0"/>
                  <a:ea typeface="ＭＳ Ｐゴシック" panose="020B0600070205080204" pitchFamily="50" charset="-128"/>
                </a:defRPr>
              </a:lvl4pPr>
              <a:lvl5pPr marL="3609975" indent="-401638" defTabSz="801688">
                <a:defRPr kumimoji="1" sz="5800">
                  <a:solidFill>
                    <a:schemeClr val="tx1"/>
                  </a:solidFill>
                  <a:latin typeface="Arial" panose="020B0604020202020204" pitchFamily="34" charset="0"/>
                  <a:ea typeface="ＭＳ Ｐゴシック" panose="020B0600070205080204" pitchFamily="50" charset="-128"/>
                </a:defRPr>
              </a:lvl5pPr>
              <a:lvl6pPr marL="40671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6pPr>
              <a:lvl7pPr marL="45243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7pPr>
              <a:lvl8pPr marL="49815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8pPr>
              <a:lvl9pPr marL="5438775" indent="-401638" defTabSz="801688" eaLnBrk="0" fontAlgn="base" hangingPunct="0">
                <a:spcBef>
                  <a:spcPct val="0"/>
                </a:spcBef>
                <a:spcAft>
                  <a:spcPct val="0"/>
                </a:spcAft>
                <a:defRPr kumimoji="1" sz="5800">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pPr>
              <a:r>
                <a:rPr lang="en-US" altLang="ja-JP" sz="800" dirty="0">
                  <a:latin typeface="メイリオ" panose="020B0604030504040204" pitchFamily="50" charset="-128"/>
                  <a:ea typeface="メイリオ" panose="020B0604030504040204" pitchFamily="50" charset="-128"/>
                </a:rPr>
                <a:t>(MPa)</a:t>
              </a:r>
            </a:p>
          </p:txBody>
        </p:sp>
      </p:grpSp>
      <p:sp>
        <p:nvSpPr>
          <p:cNvPr id="7" name="フリーフォーム: 図形 6">
            <a:extLst>
              <a:ext uri="{FF2B5EF4-FFF2-40B4-BE49-F238E27FC236}">
                <a16:creationId xmlns:a16="http://schemas.microsoft.com/office/drawing/2014/main" id="{3908E570-6611-D44C-BE3D-C04375F64640}"/>
              </a:ext>
            </a:extLst>
          </p:cNvPr>
          <p:cNvSpPr/>
          <p:nvPr/>
        </p:nvSpPr>
        <p:spPr bwMode="auto">
          <a:xfrm>
            <a:off x="5670736" y="7334250"/>
            <a:ext cx="2023083" cy="316706"/>
          </a:xfrm>
          <a:custGeom>
            <a:avLst/>
            <a:gdLst>
              <a:gd name="connsiteX0" fmla="*/ 638175 w 2014538"/>
              <a:gd name="connsiteY0" fmla="*/ 316706 h 316706"/>
              <a:gd name="connsiteX1" fmla="*/ 2014538 w 2014538"/>
              <a:gd name="connsiteY1" fmla="*/ 285750 h 316706"/>
              <a:gd name="connsiteX2" fmla="*/ 1383507 w 2014538"/>
              <a:gd name="connsiteY2" fmla="*/ 0 h 316706"/>
              <a:gd name="connsiteX3" fmla="*/ 0 w 2014538"/>
              <a:gd name="connsiteY3" fmla="*/ 26194 h 316706"/>
            </a:gdLst>
            <a:ahLst/>
            <a:cxnLst>
              <a:cxn ang="0">
                <a:pos x="connsiteX0" y="connsiteY0"/>
              </a:cxn>
              <a:cxn ang="0">
                <a:pos x="connsiteX1" y="connsiteY1"/>
              </a:cxn>
              <a:cxn ang="0">
                <a:pos x="connsiteX2" y="connsiteY2"/>
              </a:cxn>
              <a:cxn ang="0">
                <a:pos x="connsiteX3" y="connsiteY3"/>
              </a:cxn>
            </a:cxnLst>
            <a:rect l="l" t="t" r="r" b="b"/>
            <a:pathLst>
              <a:path w="2014538" h="316706">
                <a:moveTo>
                  <a:pt x="638175" y="316706"/>
                </a:moveTo>
                <a:lnTo>
                  <a:pt x="2014538" y="285750"/>
                </a:lnTo>
                <a:lnTo>
                  <a:pt x="1383507" y="0"/>
                </a:lnTo>
                <a:lnTo>
                  <a:pt x="0" y="26194"/>
                </a:lnTo>
              </a:path>
            </a:pathLst>
          </a:cu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5" name="フリーフォーム: 図形 4">
            <a:extLst>
              <a:ext uri="{FF2B5EF4-FFF2-40B4-BE49-F238E27FC236}">
                <a16:creationId xmlns:a16="http://schemas.microsoft.com/office/drawing/2014/main" id="{DB7A3B46-5898-91F5-2604-A67723593ABF}"/>
              </a:ext>
            </a:extLst>
          </p:cNvPr>
          <p:cNvSpPr/>
          <p:nvPr/>
        </p:nvSpPr>
        <p:spPr bwMode="auto">
          <a:xfrm>
            <a:off x="5662613" y="7360444"/>
            <a:ext cx="657225" cy="1166812"/>
          </a:xfrm>
          <a:custGeom>
            <a:avLst/>
            <a:gdLst>
              <a:gd name="connsiteX0" fmla="*/ 16668 w 657225"/>
              <a:gd name="connsiteY0" fmla="*/ 0 h 1166812"/>
              <a:gd name="connsiteX1" fmla="*/ 0 w 657225"/>
              <a:gd name="connsiteY1" fmla="*/ 878681 h 1166812"/>
              <a:gd name="connsiteX2" fmla="*/ 633412 w 657225"/>
              <a:gd name="connsiteY2" fmla="*/ 1166812 h 1166812"/>
              <a:gd name="connsiteX3" fmla="*/ 657225 w 657225"/>
              <a:gd name="connsiteY3" fmla="*/ 288131 h 1166812"/>
              <a:gd name="connsiteX4" fmla="*/ 16668 w 657225"/>
              <a:gd name="connsiteY4" fmla="*/ 0 h 1166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7225" h="1166812">
                <a:moveTo>
                  <a:pt x="16668" y="0"/>
                </a:moveTo>
                <a:lnTo>
                  <a:pt x="0" y="878681"/>
                </a:lnTo>
                <a:lnTo>
                  <a:pt x="633412" y="1166812"/>
                </a:lnTo>
                <a:lnTo>
                  <a:pt x="657225" y="288131"/>
                </a:lnTo>
                <a:lnTo>
                  <a:pt x="16668" y="0"/>
                </a:lnTo>
                <a:close/>
              </a:path>
            </a:pathLst>
          </a:cu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cxnSp>
        <p:nvCxnSpPr>
          <p:cNvPr id="14" name="直線矢印コネクタ 13">
            <a:extLst>
              <a:ext uri="{FF2B5EF4-FFF2-40B4-BE49-F238E27FC236}">
                <a16:creationId xmlns:a16="http://schemas.microsoft.com/office/drawing/2014/main" id="{C44D0330-D60E-45AD-B7C1-DEE24313040F}"/>
              </a:ext>
            </a:extLst>
          </p:cNvPr>
          <p:cNvCxnSpPr/>
          <p:nvPr/>
        </p:nvCxnSpPr>
        <p:spPr bwMode="auto">
          <a:xfrm flipH="1">
            <a:off x="7002884" y="6877507"/>
            <a:ext cx="727375" cy="751348"/>
          </a:xfrm>
          <a:prstGeom prst="straightConnector1">
            <a:avLst/>
          </a:prstGeom>
          <a:solidFill>
            <a:schemeClr val="accent1"/>
          </a:solidFill>
          <a:ln w="381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フリーフォーム: 図形 11">
            <a:extLst>
              <a:ext uri="{FF2B5EF4-FFF2-40B4-BE49-F238E27FC236}">
                <a16:creationId xmlns:a16="http://schemas.microsoft.com/office/drawing/2014/main" id="{B648AEE6-F89B-C5D7-9987-3608638F252C}"/>
              </a:ext>
            </a:extLst>
          </p:cNvPr>
          <p:cNvSpPr/>
          <p:nvPr/>
        </p:nvSpPr>
        <p:spPr bwMode="auto">
          <a:xfrm>
            <a:off x="7879556" y="7479506"/>
            <a:ext cx="1407319" cy="185738"/>
          </a:xfrm>
          <a:custGeom>
            <a:avLst/>
            <a:gdLst>
              <a:gd name="connsiteX0" fmla="*/ 0 w 1407319"/>
              <a:gd name="connsiteY0" fmla="*/ 40482 h 185738"/>
              <a:gd name="connsiteX1" fmla="*/ 1321594 w 1407319"/>
              <a:gd name="connsiteY1" fmla="*/ 185738 h 185738"/>
              <a:gd name="connsiteX2" fmla="*/ 1407319 w 1407319"/>
              <a:gd name="connsiteY2" fmla="*/ 140494 h 185738"/>
              <a:gd name="connsiteX3" fmla="*/ 97632 w 1407319"/>
              <a:gd name="connsiteY3" fmla="*/ 0 h 185738"/>
              <a:gd name="connsiteX4" fmla="*/ 0 w 1407319"/>
              <a:gd name="connsiteY4" fmla="*/ 40482 h 185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7319" h="185738">
                <a:moveTo>
                  <a:pt x="0" y="40482"/>
                </a:moveTo>
                <a:lnTo>
                  <a:pt x="1321594" y="185738"/>
                </a:lnTo>
                <a:lnTo>
                  <a:pt x="1407319" y="140494"/>
                </a:lnTo>
                <a:lnTo>
                  <a:pt x="97632" y="0"/>
                </a:lnTo>
                <a:lnTo>
                  <a:pt x="0" y="40482"/>
                </a:lnTo>
                <a:close/>
              </a:path>
            </a:pathLst>
          </a:cu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5" name="フリーフォーム: 図形 14">
            <a:extLst>
              <a:ext uri="{FF2B5EF4-FFF2-40B4-BE49-F238E27FC236}">
                <a16:creationId xmlns:a16="http://schemas.microsoft.com/office/drawing/2014/main" id="{E5CC7E83-1568-4053-3637-00AC0BFC4BB4}"/>
              </a:ext>
            </a:extLst>
          </p:cNvPr>
          <p:cNvSpPr/>
          <p:nvPr/>
        </p:nvSpPr>
        <p:spPr bwMode="auto">
          <a:xfrm>
            <a:off x="9196388" y="7622381"/>
            <a:ext cx="88106" cy="909638"/>
          </a:xfrm>
          <a:custGeom>
            <a:avLst/>
            <a:gdLst>
              <a:gd name="connsiteX0" fmla="*/ 0 w 88106"/>
              <a:gd name="connsiteY0" fmla="*/ 40482 h 909638"/>
              <a:gd name="connsiteX1" fmla="*/ 0 w 88106"/>
              <a:gd name="connsiteY1" fmla="*/ 909638 h 909638"/>
              <a:gd name="connsiteX2" fmla="*/ 85725 w 88106"/>
              <a:gd name="connsiteY2" fmla="*/ 862013 h 909638"/>
              <a:gd name="connsiteX3" fmla="*/ 88106 w 88106"/>
              <a:gd name="connsiteY3" fmla="*/ 0 h 909638"/>
              <a:gd name="connsiteX4" fmla="*/ 0 w 88106"/>
              <a:gd name="connsiteY4" fmla="*/ 40482 h 909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106" h="909638">
                <a:moveTo>
                  <a:pt x="0" y="40482"/>
                </a:moveTo>
                <a:lnTo>
                  <a:pt x="0" y="909638"/>
                </a:lnTo>
                <a:lnTo>
                  <a:pt x="85725" y="862013"/>
                </a:lnTo>
                <a:cubicBezTo>
                  <a:pt x="86519" y="574675"/>
                  <a:pt x="87312" y="287338"/>
                  <a:pt x="88106" y="0"/>
                </a:cubicBezTo>
                <a:lnTo>
                  <a:pt x="0" y="40482"/>
                </a:lnTo>
                <a:close/>
              </a:path>
            </a:pathLst>
          </a:cu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cxnSp>
        <p:nvCxnSpPr>
          <p:cNvPr id="195" name="直線矢印コネクタ 194">
            <a:extLst>
              <a:ext uri="{FF2B5EF4-FFF2-40B4-BE49-F238E27FC236}">
                <a16:creationId xmlns:a16="http://schemas.microsoft.com/office/drawing/2014/main" id="{32A00355-8600-41FF-86F9-E4733359A9B2}"/>
              </a:ext>
            </a:extLst>
          </p:cNvPr>
          <p:cNvCxnSpPr/>
          <p:nvPr/>
        </p:nvCxnSpPr>
        <p:spPr bwMode="auto">
          <a:xfrm>
            <a:off x="7849420" y="6877507"/>
            <a:ext cx="684899" cy="715980"/>
          </a:xfrm>
          <a:prstGeom prst="straightConnector1">
            <a:avLst/>
          </a:prstGeom>
          <a:solidFill>
            <a:schemeClr val="accent1"/>
          </a:solidFill>
          <a:ln w="381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コネクタ 18">
            <a:extLst>
              <a:ext uri="{FF2B5EF4-FFF2-40B4-BE49-F238E27FC236}">
                <a16:creationId xmlns:a16="http://schemas.microsoft.com/office/drawing/2014/main" id="{D54CB4FF-ABCC-C390-F60E-4ED222973D32}"/>
              </a:ext>
            </a:extLst>
          </p:cNvPr>
          <p:cNvCxnSpPr/>
          <p:nvPr/>
        </p:nvCxnSpPr>
        <p:spPr bwMode="auto">
          <a:xfrm flipV="1">
            <a:off x="6282804" y="8508206"/>
            <a:ext cx="1389584" cy="1905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a:extLst>
              <a:ext uri="{FF2B5EF4-FFF2-40B4-BE49-F238E27FC236}">
                <a16:creationId xmlns:a16="http://schemas.microsoft.com/office/drawing/2014/main" id="{205DD8F3-DD30-4172-6FBB-542400948601}"/>
              </a:ext>
            </a:extLst>
          </p:cNvPr>
          <p:cNvCxnSpPr>
            <a:stCxn id="7" idx="1"/>
          </p:cNvCxnSpPr>
          <p:nvPr/>
        </p:nvCxnSpPr>
        <p:spPr bwMode="auto">
          <a:xfrm flipH="1">
            <a:off x="7675879" y="7620000"/>
            <a:ext cx="17940" cy="88820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a:extLst>
              <a:ext uri="{FF2B5EF4-FFF2-40B4-BE49-F238E27FC236}">
                <a16:creationId xmlns:a16="http://schemas.microsoft.com/office/drawing/2014/main" id="{F02C2515-7B9E-8E7C-66CD-DC3011680EE3}"/>
              </a:ext>
            </a:extLst>
          </p:cNvPr>
          <p:cNvCxnSpPr>
            <a:stCxn id="12" idx="0"/>
          </p:cNvCxnSpPr>
          <p:nvPr/>
        </p:nvCxnSpPr>
        <p:spPr bwMode="auto">
          <a:xfrm>
            <a:off x="7879556" y="7519988"/>
            <a:ext cx="0" cy="86495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a:extLst>
              <a:ext uri="{FF2B5EF4-FFF2-40B4-BE49-F238E27FC236}">
                <a16:creationId xmlns:a16="http://schemas.microsoft.com/office/drawing/2014/main" id="{ADFDCCC7-5137-AE97-D030-D7FDE4847BC5}"/>
              </a:ext>
            </a:extLst>
          </p:cNvPr>
          <p:cNvCxnSpPr>
            <a:endCxn id="15" idx="1"/>
          </p:cNvCxnSpPr>
          <p:nvPr/>
        </p:nvCxnSpPr>
        <p:spPr bwMode="auto">
          <a:xfrm>
            <a:off x="7879556" y="8381481"/>
            <a:ext cx="1316832" cy="15053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正方形/長方形 7">
            <a:extLst>
              <a:ext uri="{FF2B5EF4-FFF2-40B4-BE49-F238E27FC236}">
                <a16:creationId xmlns:a16="http://schemas.microsoft.com/office/drawing/2014/main" id="{209CDA5E-00B6-F23D-BD72-BD2B55848CAF}"/>
              </a:ext>
            </a:extLst>
          </p:cNvPr>
          <p:cNvSpPr/>
          <p:nvPr/>
        </p:nvSpPr>
        <p:spPr bwMode="auto">
          <a:xfrm>
            <a:off x="223807" y="209159"/>
            <a:ext cx="2556284" cy="77927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4732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pic>
        <p:nvPicPr>
          <p:cNvPr id="17" name="図 16" descr="ロゴ&#10;&#10;自動的に生成された説明">
            <a:extLst>
              <a:ext uri="{FF2B5EF4-FFF2-40B4-BE49-F238E27FC236}">
                <a16:creationId xmlns:a16="http://schemas.microsoft.com/office/drawing/2014/main" id="{AEE0691D-C5B4-B133-37B9-957D2C88D32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58856" y="343486"/>
            <a:ext cx="2205990" cy="468630"/>
          </a:xfrm>
          <a:prstGeom prst="rect">
            <a:avLst/>
          </a:prstGeom>
        </p:spPr>
      </p:pic>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4732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4732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6584</TotalTime>
  <Words>265</Words>
  <Application>Microsoft Office PowerPoint</Application>
  <PresentationFormat>ユーザー設定</PresentationFormat>
  <Paragraphs>70</Paragraphs>
  <Slides>1</Slides>
  <Notes>1</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6" baseType="lpstr">
      <vt:lpstr>HG丸ｺﾞｼｯｸM-PRO</vt:lpstr>
      <vt:lpstr>メイリオ</vt:lpstr>
      <vt:lpstr>Arial</vt:lpstr>
      <vt:lpstr>標準デザイン</vt:lpstr>
      <vt:lpstr>Drawing</vt:lpstr>
      <vt:lpstr>PowerPoint プレゼンテーション</vt:lpstr>
    </vt:vector>
  </TitlesOfParts>
  <Company>（株）神戸製鋼所　技術開発本部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ポスターテンプレート</dc:title>
  <dc:creator>テクノフォーラム事務局</dc:creator>
  <cp:lastModifiedBy>原田 和幸[Kazuyuki_HARADA]</cp:lastModifiedBy>
  <cp:revision>351</cp:revision>
  <cp:lastPrinted>2023-10-16T01:00:35Z</cp:lastPrinted>
  <dcterms:created xsi:type="dcterms:W3CDTF">2010-06-16T00:03:12Z</dcterms:created>
  <dcterms:modified xsi:type="dcterms:W3CDTF">2023-10-16T04:03:27Z</dcterms:modified>
</cp:coreProperties>
</file>