
<file path=[Content_Types].xml><?xml version="1.0" encoding="utf-8"?>
<Types xmlns="http://schemas.openxmlformats.org/package/2006/content-types">
  <Default Extension="avi" ContentType="video/x-msvideo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05" r:id="rId5"/>
  </p:sldIdLst>
  <p:sldSz cx="9144000" cy="6858000" type="screen4x3"/>
  <p:notesSz cx="9926638" cy="679767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野 雅夫[Masao_HADANO]" initials="" lastIdx="1" clrIdx="0"/>
  <p:cmAuthor id="2" name="ユーザー名不明1" initials="ユーザー名不明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E0"/>
    <a:srgbClr val="FFFFCC"/>
    <a:srgbClr val="D7B9E5"/>
    <a:srgbClr val="121236"/>
    <a:srgbClr val="646EEA"/>
    <a:srgbClr val="EAE9B5"/>
    <a:srgbClr val="B7E7BD"/>
    <a:srgbClr val="B8D3E6"/>
    <a:srgbClr val="E6B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24" autoAdjust="0"/>
  </p:normalViewPr>
  <p:slideViewPr>
    <p:cSldViewPr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8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166B24-806A-4AE1-B398-851CB55F34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9690AEE-6C67-4454-B860-7DFE337A71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6ABF1A5-0C94-416E-936E-503BA64CB2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3B24AE4-9809-470A-8CCD-1DF9F0B088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7950"/>
            <a:ext cx="4303712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A2E5692-2CE3-42EE-8638-486BF2B859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8EAF119-CA4F-4402-828C-1FE73D46C3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F46F55A-C2CB-40C4-8738-C7764B15D8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F061545-58B6-476E-AA38-37508B292A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0725" y="508000"/>
            <a:ext cx="34051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F119BF0-014B-40E6-8CB4-9E9FABCFE7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5800"/>
            <a:ext cx="7945438" cy="306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D41A23C-7596-4A9E-9F02-B48E88C0A5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C771022-AB0D-4161-8275-DB9F48472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7950"/>
            <a:ext cx="4303712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56" tIns="46028" rIns="92056" bIns="460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009E53D8-BF00-4CDE-AF76-2F79EDE77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CEBC2945-EDB5-4174-A9B7-A35B95AA5C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44744DD-9E06-4B26-9FFF-EB600A9403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E992D23-8484-4745-89DD-92177EA26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3503613" y="5373688"/>
            <a:ext cx="2133600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C332894-8FB0-4E92-A904-A2A4F7F18103}" type="datetime1">
              <a:rPr lang="ja-JP" altLang="en-US"/>
              <a:pPr>
                <a:defRPr/>
              </a:pPr>
              <a:t>2022/11/1</a:t>
            </a:fld>
            <a:endParaRPr lang="en-US" altLang="ja-JP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DF641E-3C00-4E17-B85E-395B002D7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503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9D8CF-BFD4-415E-8B30-43170742EB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034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022464-E66E-41EE-985F-58B54B494E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344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15888"/>
            <a:ext cx="2108200" cy="60499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75375" cy="60499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0F2F15-216B-40A4-8437-B5E910E82B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911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246813" cy="49053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20763"/>
            <a:ext cx="8229600" cy="5145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FF812F-0C21-4F09-86BC-1E08DA0A45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856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5ABE3952-B312-4F01-9969-F7605EA4D9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636838"/>
            <a:ext cx="9144000" cy="17287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C71315-9219-4EA9-8C86-EA19D861610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4365625"/>
            <a:ext cx="9144000" cy="71438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D3CDCB-7EA5-47F5-BB01-ECBF5366D86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2565400"/>
            <a:ext cx="9144000" cy="71438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65722"/>
            <a:ext cx="7772400" cy="1470025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ja-JP" altLang="en-US" noProof="0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257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C5418C-7C4A-4B41-9B50-57984FF916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5364163" y="3068638"/>
            <a:ext cx="2327275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6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D12C1B-1E9C-4043-AC63-9289CACAD1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99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1A58D7-2E7D-4322-AB99-57B7A63F1C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815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D375080-C6AF-4F18-A601-BB12D20849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80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0">
            <a:extLst>
              <a:ext uri="{FF2B5EF4-FFF2-40B4-BE49-F238E27FC236}">
                <a16:creationId xmlns:a16="http://schemas.microsoft.com/office/drawing/2014/main" id="{60BA0A86-16D3-4881-B70C-76CE3978B6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115888"/>
            <a:ext cx="140335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>
                <a:solidFill>
                  <a:srgbClr val="FF0000"/>
                </a:solidFill>
              </a:rPr>
              <a:t>Confidential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D079CE-2426-4F22-9D0A-8F92FADC16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386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D52E071-EFC9-48D0-AC49-2114616D79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063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5DE002-7799-47C9-A8D1-331118069D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8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>
            <a:extLst>
              <a:ext uri="{FF2B5EF4-FFF2-40B4-BE49-F238E27FC236}">
                <a16:creationId xmlns:a16="http://schemas.microsoft.com/office/drawing/2014/main" id="{EB99500A-57FB-41DA-842F-D4560E24931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9144000" cy="6921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8DE7448-1DF9-4C5B-A362-74A1CFF44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15888"/>
            <a:ext cx="6246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04D6938-34E7-46D0-AB29-2F13F42AB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30276E-5678-4572-AF10-5E415737A3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16">
            <a:extLst>
              <a:ext uri="{FF2B5EF4-FFF2-40B4-BE49-F238E27FC236}">
                <a16:creationId xmlns:a16="http://schemas.microsoft.com/office/drawing/2014/main" id="{CA5C020A-AC32-4387-88C9-2C01DAEB27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92150"/>
            <a:ext cx="9144000" cy="71438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8" r:id="rId1"/>
    <p:sldLayoutId id="2147486279" r:id="rId2"/>
    <p:sldLayoutId id="2147486280" r:id="rId3"/>
    <p:sldLayoutId id="2147486269" r:id="rId4"/>
    <p:sldLayoutId id="2147486270" r:id="rId5"/>
    <p:sldLayoutId id="2147486271" r:id="rId6"/>
    <p:sldLayoutId id="2147486281" r:id="rId7"/>
    <p:sldLayoutId id="2147486272" r:id="rId8"/>
    <p:sldLayoutId id="2147486273" r:id="rId9"/>
    <p:sldLayoutId id="2147486274" r:id="rId10"/>
    <p:sldLayoutId id="2147486275" r:id="rId11"/>
    <p:sldLayoutId id="2147486276" r:id="rId12"/>
    <p:sldLayoutId id="21474862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avi"/><Relationship Id="rId13" Type="http://schemas.openxmlformats.org/officeDocument/2006/relationships/image" Target="../media/image4.png"/><Relationship Id="rId3" Type="http://schemas.microsoft.com/office/2007/relationships/media" Target="../media/media2.avi"/><Relationship Id="rId7" Type="http://schemas.microsoft.com/office/2007/relationships/media" Target="../media/media4.avi"/><Relationship Id="rId12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2.png"/><Relationship Id="rId5" Type="http://schemas.microsoft.com/office/2007/relationships/media" Target="../media/media3.avi"/><Relationship Id="rId10" Type="http://schemas.openxmlformats.org/officeDocument/2006/relationships/image" Target="../media/image1.png"/><Relationship Id="rId4" Type="http://schemas.openxmlformats.org/officeDocument/2006/relationships/video" Target="../media/media2.avi"/><Relationship Id="rId9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6A0180F-C018-48FC-ADCF-3A41863984E8}"/>
              </a:ext>
            </a:extLst>
          </p:cNvPr>
          <p:cNvSpPr txBox="1"/>
          <p:nvPr/>
        </p:nvSpPr>
        <p:spPr>
          <a:xfrm>
            <a:off x="0" y="33338"/>
            <a:ext cx="925252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100" kern="0" dirty="0">
                <a:solidFill>
                  <a:schemeClr val="bg1"/>
                </a:solidFill>
              </a:rPr>
              <a:t>　 中級向けメニュ－</a:t>
            </a:r>
            <a:r>
              <a:rPr lang="en-US" altLang="ja-JP" sz="3100" kern="0" dirty="0">
                <a:solidFill>
                  <a:schemeClr val="bg1"/>
                </a:solidFill>
              </a:rPr>
              <a:t>(</a:t>
            </a:r>
            <a:r>
              <a:rPr lang="ja-JP" altLang="en-US" sz="3100" kern="0" dirty="0">
                <a:solidFill>
                  <a:schemeClr val="bg1"/>
                </a:solidFill>
              </a:rPr>
              <a:t>複数カメラによる見える化：例</a:t>
            </a:r>
            <a:r>
              <a:rPr lang="en-US" altLang="ja-JP" sz="3100" kern="0" dirty="0">
                <a:solidFill>
                  <a:schemeClr val="bg1"/>
                </a:solidFill>
              </a:rPr>
              <a:t>)</a:t>
            </a:r>
            <a:endParaRPr lang="ja-JP" altLang="en-US" sz="3100" kern="0" dirty="0">
              <a:solidFill>
                <a:schemeClr val="bg1"/>
              </a:solidFill>
            </a:endParaRPr>
          </a:p>
        </p:txBody>
      </p:sp>
      <p:pic>
        <p:nvPicPr>
          <p:cNvPr id="5" name="[CH01]2018-08-30-163707">
            <a:hlinkClick r:id="" action="ppaction://media"/>
            <a:extLst>
              <a:ext uri="{FF2B5EF4-FFF2-40B4-BE49-F238E27FC236}">
                <a16:creationId xmlns:a16="http://schemas.microsoft.com/office/drawing/2014/main" id="{17BB2AC5-CCB4-4D55-98B7-B147D60391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6856" y="1161147"/>
            <a:ext cx="4115374" cy="2057687"/>
          </a:xfrm>
          <a:prstGeom prst="rect">
            <a:avLst/>
          </a:prstGeom>
        </p:spPr>
      </p:pic>
      <p:pic>
        <p:nvPicPr>
          <p:cNvPr id="6" name="[CH02]2018-08-30-163707">
            <a:hlinkClick r:id="" action="ppaction://media"/>
            <a:extLst>
              <a:ext uri="{FF2B5EF4-FFF2-40B4-BE49-F238E27FC236}">
                <a16:creationId xmlns:a16="http://schemas.microsoft.com/office/drawing/2014/main" id="{D683F8B7-284D-4761-9B16-CEDAE05005C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05098" y="1161147"/>
            <a:ext cx="4115374" cy="2057687"/>
          </a:xfrm>
          <a:prstGeom prst="rect">
            <a:avLst/>
          </a:prstGeom>
        </p:spPr>
      </p:pic>
      <p:pic>
        <p:nvPicPr>
          <p:cNvPr id="7" name="[CH03]2018-08-30-163707">
            <a:hlinkClick r:id="" action="ppaction://media"/>
            <a:extLst>
              <a:ext uri="{FF2B5EF4-FFF2-40B4-BE49-F238E27FC236}">
                <a16:creationId xmlns:a16="http://schemas.microsoft.com/office/drawing/2014/main" id="{1EDA6AB6-CA33-4F41-AFE0-BFC6D4A34468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856" y="3678339"/>
            <a:ext cx="4115374" cy="2057687"/>
          </a:xfrm>
          <a:prstGeom prst="rect">
            <a:avLst/>
          </a:prstGeom>
        </p:spPr>
      </p:pic>
      <p:pic>
        <p:nvPicPr>
          <p:cNvPr id="8" name="[CH04]2018-08-30-163707">
            <a:hlinkClick r:id="" action="ppaction://media"/>
            <a:extLst>
              <a:ext uri="{FF2B5EF4-FFF2-40B4-BE49-F238E27FC236}">
                <a16:creationId xmlns:a16="http://schemas.microsoft.com/office/drawing/2014/main" id="{EE00B482-1588-4556-9A76-E75D9399EC03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05098" y="3678339"/>
            <a:ext cx="4115374" cy="205768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7064C4-E38D-47AC-86D4-CF443E66EE70}"/>
              </a:ext>
            </a:extLst>
          </p:cNvPr>
          <p:cNvSpPr txBox="1"/>
          <p:nvPr/>
        </p:nvSpPr>
        <p:spPr>
          <a:xfrm>
            <a:off x="226856" y="764704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①溶融池画像</a:t>
            </a:r>
            <a:r>
              <a:rPr kumimoji="1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溶接士目線</a:t>
            </a:r>
            <a:r>
              <a:rPr kumimoji="1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B98E1A-4957-4928-85DF-39EB2701C54E}"/>
              </a:ext>
            </a:extLst>
          </p:cNvPr>
          <p:cNvSpPr txBox="1"/>
          <p:nvPr/>
        </p:nvSpPr>
        <p:spPr>
          <a:xfrm>
            <a:off x="4705098" y="764704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③トーチ角度溶融池画像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835034-35DE-4FCC-8DDE-09E568027D5B}"/>
              </a:ext>
            </a:extLst>
          </p:cNvPr>
          <p:cNvSpPr txBox="1"/>
          <p:nvPr/>
        </p:nvSpPr>
        <p:spPr>
          <a:xfrm>
            <a:off x="226856" y="33213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②溶接姿勢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B2532D-2BEB-4056-9557-1A2259B7A6EF}"/>
              </a:ext>
            </a:extLst>
          </p:cNvPr>
          <p:cNvSpPr txBox="1"/>
          <p:nvPr/>
        </p:nvSpPr>
        <p:spPr>
          <a:xfrm>
            <a:off x="4705098" y="332138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④電流－電圧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5EF6D1-D83F-42B0-BA8E-6AD3FCEDB829}"/>
              </a:ext>
            </a:extLst>
          </p:cNvPr>
          <p:cNvSpPr txBox="1"/>
          <p:nvPr/>
        </p:nvSpPr>
        <p:spPr>
          <a:xfrm>
            <a:off x="755576" y="5818038"/>
            <a:ext cx="698620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★例えば、上記の内容を同期して撮影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記録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最大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⇒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活用例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ベテランオペレータとの比較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  自分自身のイメージギャップの把握と気付き</a:t>
            </a:r>
          </a:p>
        </p:txBody>
      </p:sp>
    </p:spTree>
    <p:extLst>
      <p:ext uri="{BB962C8B-B14F-4D97-AF65-F5344CB8AC3E}">
        <p14:creationId xmlns:p14="http://schemas.microsoft.com/office/powerpoint/2010/main" val="27779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ool7-s-1">
  <a:themeElements>
    <a:clrScheme name="cool7-s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7-s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7-s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9199512E8783B45ACF3CDFD679BAEAB" ma:contentTypeVersion="2" ma:contentTypeDescription="新しいドキュメントを作成します。" ma:contentTypeScope="" ma:versionID="bb1a1af4b4c2d62eec2d00276eea77e4">
  <xsd:schema xmlns:xsd="http://www.w3.org/2001/XMLSchema" xmlns:xs="http://www.w3.org/2001/XMLSchema" xmlns:p="http://schemas.microsoft.com/office/2006/metadata/properties" xmlns:ns2="c8b370f9-1b80-46e0-be75-49e4c44e7b79" targetNamespace="http://schemas.microsoft.com/office/2006/metadata/properties" ma:root="true" ma:fieldsID="d4be120ed82a88f342d1a332e50bcda5" ns2:_="">
    <xsd:import namespace="c8b370f9-1b80-46e0-be75-49e4c44e7b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370f9-1b80-46e0-be75-49e4c44e7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FC749F-FB1E-417F-88F1-77E7D70B7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370f9-1b80-46e0-be75-49e4c44e7b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012101-278A-48D2-AEE0-195B060BF7BB}">
  <ds:schemaRefs>
    <ds:schemaRef ds:uri="http://schemas.microsoft.com/office/2006/metadata/properties"/>
    <ds:schemaRef ds:uri="c8b370f9-1b80-46e0-be75-49e4c44e7b7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FB1F3D-8B1A-4410-8C32-7D10B5A28F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19461</TotalTime>
  <Words>83</Words>
  <Application>Microsoft Office PowerPoint</Application>
  <PresentationFormat>画面に合わせる (4:3)</PresentationFormat>
  <Paragraphs>8</Paragraphs>
  <Slides>1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HG丸ｺﾞｼｯｸM-PRO</vt:lpstr>
      <vt:lpstr>Arial</vt:lpstr>
      <vt:lpstr>cool7-s-1</vt:lpstr>
      <vt:lpstr>PowerPoint プレゼンテーション</vt:lpstr>
    </vt:vector>
  </TitlesOfParts>
  <Company>KOBE STEEL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WELDING</dc:creator>
  <cp:lastModifiedBy>中山 智博[Tomohiro_NAKAYAMA]</cp:lastModifiedBy>
  <cp:revision>1003</cp:revision>
  <cp:lastPrinted>2021-09-03T01:47:44Z</cp:lastPrinted>
  <dcterms:created xsi:type="dcterms:W3CDTF">2011-08-21T08:19:19Z</dcterms:created>
  <dcterms:modified xsi:type="dcterms:W3CDTF">2022-11-01T03:48:24Z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0x010100B9199512E8783B45ACF3CDFD679BAEAB</vt:lpwstr>
  </property>
</Properties>
</file>